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31" r:id="rId2"/>
    <p:sldMasterId id="2147483761" r:id="rId3"/>
    <p:sldMasterId id="2147483862" r:id="rId4"/>
  </p:sldMasterIdLst>
  <p:notesMasterIdLst>
    <p:notesMasterId r:id="rId9"/>
  </p:notesMasterIdLst>
  <p:handoutMasterIdLst>
    <p:handoutMasterId r:id="rId10"/>
  </p:handoutMasterIdLst>
  <p:sldIdLst>
    <p:sldId id="3307" r:id="rId5"/>
    <p:sldId id="3310" r:id="rId6"/>
    <p:sldId id="3311" r:id="rId7"/>
    <p:sldId id="3296" r:id="rId8"/>
  </p:sldIdLst>
  <p:sldSz cx="12192000" cy="6858000"/>
  <p:notesSz cx="7104063" cy="102346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9" roundtripDataSignature="AMtx7mikb6aaYnSuHc2pHedMWdl1Bvsj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ANTONOT" initials="AA" lastIdx="5" clrIdx="0">
    <p:extLst>
      <p:ext uri="{19B8F6BF-5375-455C-9EA6-DF929625EA0E}">
        <p15:presenceInfo xmlns:p15="http://schemas.microsoft.com/office/powerpoint/2012/main" userId="54e693e4ce46a28e" providerId="Windows Live"/>
      </p:ext>
    </p:extLst>
  </p:cmAuthor>
  <p:cmAuthor id="2" name="Céline HILPIPRE-ANTONOT" initials="CH" lastIdx="5" clrIdx="1">
    <p:extLst>
      <p:ext uri="{19B8F6BF-5375-455C-9EA6-DF929625EA0E}">
        <p15:presenceInfo xmlns:p15="http://schemas.microsoft.com/office/powerpoint/2012/main" userId="03f0709f7ed6d2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FF9900"/>
    <a:srgbClr val="1D4E1A"/>
    <a:srgbClr val="FF7C80"/>
    <a:srgbClr val="C46B88"/>
    <a:srgbClr val="3333FF"/>
    <a:srgbClr val="5DAAB0"/>
    <a:srgbClr val="F3D78F"/>
    <a:srgbClr val="194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3741" autoAdjust="0"/>
  </p:normalViewPr>
  <p:slideViewPr>
    <p:cSldViewPr snapToGrid="0">
      <p:cViewPr varScale="1">
        <p:scale>
          <a:sx n="85" d="100"/>
          <a:sy n="85" d="100"/>
        </p:scale>
        <p:origin x="318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2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4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7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37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37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369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372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7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1DA98-FEA2-48FB-A41F-C53C9235F3E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09120B-93A0-4D72-BA65-E689FD5F7549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Orange </a:t>
          </a:r>
        </a:p>
      </dgm:t>
    </dgm:pt>
    <dgm:pt modelId="{EE9CE770-12FC-417F-8E82-C2F4F179E15F}" type="parTrans" cxnId="{1325589F-CC08-4778-A2B5-4B84BAD409EC}">
      <dgm:prSet/>
      <dgm:spPr/>
      <dgm:t>
        <a:bodyPr/>
        <a:lstStyle/>
        <a:p>
          <a:endParaRPr lang="fr-FR"/>
        </a:p>
      </dgm:t>
    </dgm:pt>
    <dgm:pt modelId="{A44068C5-8781-4036-8B9B-0E62C0A2B5EF}" type="sibTrans" cxnId="{1325589F-CC08-4778-A2B5-4B84BAD409EC}">
      <dgm:prSet/>
      <dgm:spPr/>
      <dgm:t>
        <a:bodyPr/>
        <a:lstStyle/>
        <a:p>
          <a:endParaRPr lang="fr-FR"/>
        </a:p>
      </dgm:t>
    </dgm:pt>
    <dgm:pt modelId="{46BB6AE8-D926-4064-A786-8FAA4BA58C22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Menthe</a:t>
          </a:r>
        </a:p>
      </dgm:t>
    </dgm:pt>
    <dgm:pt modelId="{507B2854-1F89-47F6-96D0-C799A8B25FEA}" type="parTrans" cxnId="{79758470-38A8-4D8A-AC84-C5F024EED939}">
      <dgm:prSet/>
      <dgm:spPr/>
      <dgm:t>
        <a:bodyPr/>
        <a:lstStyle/>
        <a:p>
          <a:endParaRPr lang="fr-FR"/>
        </a:p>
      </dgm:t>
    </dgm:pt>
    <dgm:pt modelId="{B9D5FD7C-0B82-4F13-A7C1-60B4EF92058C}" type="sibTrans" cxnId="{79758470-38A8-4D8A-AC84-C5F024EED939}">
      <dgm:prSet/>
      <dgm:spPr/>
      <dgm:t>
        <a:bodyPr/>
        <a:lstStyle/>
        <a:p>
          <a:endParaRPr lang="fr-FR"/>
        </a:p>
      </dgm:t>
    </dgm:pt>
    <dgm:pt modelId="{4475C9C1-E4CF-49B5-BFDB-9C0DE8D52B45}">
      <dgm:prSet/>
      <dgm:spPr>
        <a:solidFill>
          <a:srgbClr val="C00000"/>
        </a:solidFill>
      </dgm:spPr>
      <dgm:t>
        <a:bodyPr/>
        <a:lstStyle/>
        <a:p>
          <a:r>
            <a:rPr lang="fr-FR" dirty="0"/>
            <a:t>Girofle</a:t>
          </a:r>
        </a:p>
      </dgm:t>
    </dgm:pt>
    <dgm:pt modelId="{E348CC19-C26C-4DFD-A05D-E84352E95071}" type="parTrans" cxnId="{4C160A35-3814-439B-8567-C1B0D57B7ECA}">
      <dgm:prSet/>
      <dgm:spPr/>
      <dgm:t>
        <a:bodyPr/>
        <a:lstStyle/>
        <a:p>
          <a:endParaRPr lang="fr-FR"/>
        </a:p>
      </dgm:t>
    </dgm:pt>
    <dgm:pt modelId="{79F4E811-6A36-416D-8FC0-DECE32AFFDC1}" type="sibTrans" cxnId="{4C160A35-3814-439B-8567-C1B0D57B7ECA}">
      <dgm:prSet/>
      <dgm:spPr/>
      <dgm:t>
        <a:bodyPr/>
        <a:lstStyle/>
        <a:p>
          <a:endParaRPr lang="fr-FR"/>
        </a:p>
      </dgm:t>
    </dgm:pt>
    <dgm:pt modelId="{7BB1CBCE-9D51-4F3B-BE4C-9BE7754F998D}">
      <dgm:prSet/>
      <dgm:spPr>
        <a:solidFill>
          <a:schemeClr val="accent1"/>
        </a:solidFill>
      </dgm:spPr>
      <dgm:t>
        <a:bodyPr/>
        <a:lstStyle/>
        <a:p>
          <a:endParaRPr lang="fr-FR" dirty="0"/>
        </a:p>
      </dgm:t>
    </dgm:pt>
    <dgm:pt modelId="{4B4A1266-208C-4970-8D21-C0A85C1A53E7}" type="sibTrans" cxnId="{156AF3F6-EF7E-4FCB-942A-C14137EB0F88}">
      <dgm:prSet/>
      <dgm:spPr/>
      <dgm:t>
        <a:bodyPr/>
        <a:lstStyle/>
        <a:p>
          <a:endParaRPr lang="fr-FR"/>
        </a:p>
      </dgm:t>
    </dgm:pt>
    <dgm:pt modelId="{59753ED1-FDC2-4EB1-B97F-600808874592}" type="parTrans" cxnId="{156AF3F6-EF7E-4FCB-942A-C14137EB0F88}">
      <dgm:prSet/>
      <dgm:spPr/>
      <dgm:t>
        <a:bodyPr/>
        <a:lstStyle/>
        <a:p>
          <a:endParaRPr lang="fr-FR"/>
        </a:p>
      </dgm:t>
    </dgm:pt>
    <dgm:pt modelId="{9B428430-948D-4C95-9102-00DEA66B014E}" type="pres">
      <dgm:prSet presAssocID="{F451DA98-FEA2-48FB-A41F-C53C9235F3E9}" presName="Name0" presStyleCnt="0">
        <dgm:presLayoutVars>
          <dgm:chMax val="4"/>
          <dgm:resizeHandles val="exact"/>
        </dgm:presLayoutVars>
      </dgm:prSet>
      <dgm:spPr/>
    </dgm:pt>
    <dgm:pt modelId="{7A88EDCA-0547-4C93-98F2-A732979E4040}" type="pres">
      <dgm:prSet presAssocID="{F451DA98-FEA2-48FB-A41F-C53C9235F3E9}" presName="ellipse" presStyleLbl="trBgShp" presStyleIdx="0" presStyleCnt="1" custLinFactNeighborX="628" custLinFactNeighborY="25067"/>
      <dgm:spPr/>
    </dgm:pt>
    <dgm:pt modelId="{818AF97D-CEBA-4399-AAEE-BD8B5E58DA79}" type="pres">
      <dgm:prSet presAssocID="{F451DA98-FEA2-48FB-A41F-C53C9235F3E9}" presName="arrow1" presStyleLbl="fgShp" presStyleIdx="0" presStyleCnt="1"/>
      <dgm:spPr/>
    </dgm:pt>
    <dgm:pt modelId="{7595602C-2091-4167-A2E3-BFA69F86B482}" type="pres">
      <dgm:prSet presAssocID="{F451DA98-FEA2-48FB-A41F-C53C9235F3E9}" presName="rectangle" presStyleLbl="revTx" presStyleIdx="0" presStyleCnt="1" custScaleX="147416" custLinFactNeighborX="1108" custLinFactNeighborY="25167">
        <dgm:presLayoutVars>
          <dgm:bulletEnabled val="1"/>
        </dgm:presLayoutVars>
      </dgm:prSet>
      <dgm:spPr/>
    </dgm:pt>
    <dgm:pt modelId="{D306162A-DA56-446B-9315-CFF9B138CC31}" type="pres">
      <dgm:prSet presAssocID="{4475C9C1-E4CF-49B5-BFDB-9C0DE8D52B45}" presName="item1" presStyleLbl="node1" presStyleIdx="0" presStyleCnt="3">
        <dgm:presLayoutVars>
          <dgm:bulletEnabled val="1"/>
        </dgm:presLayoutVars>
      </dgm:prSet>
      <dgm:spPr/>
    </dgm:pt>
    <dgm:pt modelId="{140F9F44-23F8-4FF7-92C5-856DCDA57ED1}" type="pres">
      <dgm:prSet presAssocID="{46BB6AE8-D926-4064-A786-8FAA4BA58C22}" presName="item2" presStyleLbl="node1" presStyleIdx="1" presStyleCnt="3">
        <dgm:presLayoutVars>
          <dgm:bulletEnabled val="1"/>
        </dgm:presLayoutVars>
      </dgm:prSet>
      <dgm:spPr/>
    </dgm:pt>
    <dgm:pt modelId="{EDDC725A-042E-4ACE-858C-95E7C143A55C}" type="pres">
      <dgm:prSet presAssocID="{7BB1CBCE-9D51-4F3B-BE4C-9BE7754F998D}" presName="item3" presStyleLbl="node1" presStyleIdx="2" presStyleCnt="3" custLinFactNeighborX="32256" custLinFactNeighborY="8302">
        <dgm:presLayoutVars>
          <dgm:bulletEnabled val="1"/>
        </dgm:presLayoutVars>
      </dgm:prSet>
      <dgm:spPr/>
    </dgm:pt>
    <dgm:pt modelId="{1D077D8F-D03C-45AD-AB9E-8B3BD1126466}" type="pres">
      <dgm:prSet presAssocID="{F451DA98-FEA2-48FB-A41F-C53C9235F3E9}" presName="funnel" presStyleLbl="trAlignAcc1" presStyleIdx="0" presStyleCnt="1" custScaleY="92601" custLinFactNeighborX="950" custLinFactNeighborY="9063"/>
      <dgm:spPr/>
    </dgm:pt>
  </dgm:ptLst>
  <dgm:cxnLst>
    <dgm:cxn modelId="{4C160A35-3814-439B-8567-C1B0D57B7ECA}" srcId="{F451DA98-FEA2-48FB-A41F-C53C9235F3E9}" destId="{4475C9C1-E4CF-49B5-BFDB-9C0DE8D52B45}" srcOrd="1" destOrd="0" parTransId="{E348CC19-C26C-4DFD-A05D-E84352E95071}" sibTransId="{79F4E811-6A36-416D-8FC0-DECE32AFFDC1}"/>
    <dgm:cxn modelId="{79758470-38A8-4D8A-AC84-C5F024EED939}" srcId="{F451DA98-FEA2-48FB-A41F-C53C9235F3E9}" destId="{46BB6AE8-D926-4064-A786-8FAA4BA58C22}" srcOrd="2" destOrd="0" parTransId="{507B2854-1F89-47F6-96D0-C799A8B25FEA}" sibTransId="{B9D5FD7C-0B82-4F13-A7C1-60B4EF92058C}"/>
    <dgm:cxn modelId="{D79B6F8E-6199-4F10-A3DF-FCD96A033135}" type="presOf" srcId="{F451DA98-FEA2-48FB-A41F-C53C9235F3E9}" destId="{9B428430-948D-4C95-9102-00DEA66B014E}" srcOrd="0" destOrd="0" presId="urn:microsoft.com/office/officeart/2005/8/layout/funnel1"/>
    <dgm:cxn modelId="{D3CD1490-B4A8-43CF-9C57-59EBDAF2836F}" type="presOf" srcId="{4475C9C1-E4CF-49B5-BFDB-9C0DE8D52B45}" destId="{140F9F44-23F8-4FF7-92C5-856DCDA57ED1}" srcOrd="0" destOrd="0" presId="urn:microsoft.com/office/officeart/2005/8/layout/funnel1"/>
    <dgm:cxn modelId="{A0C62D93-1030-4081-B7ED-B907DCEE38CF}" type="presOf" srcId="{D909120B-93A0-4D72-BA65-E689FD5F7549}" destId="{EDDC725A-042E-4ACE-858C-95E7C143A55C}" srcOrd="0" destOrd="0" presId="urn:microsoft.com/office/officeart/2005/8/layout/funnel1"/>
    <dgm:cxn modelId="{F0CC409A-017C-448F-B14D-CAFCA5303E4E}" type="presOf" srcId="{7BB1CBCE-9D51-4F3B-BE4C-9BE7754F998D}" destId="{7595602C-2091-4167-A2E3-BFA69F86B482}" srcOrd="0" destOrd="0" presId="urn:microsoft.com/office/officeart/2005/8/layout/funnel1"/>
    <dgm:cxn modelId="{1325589F-CC08-4778-A2B5-4B84BAD409EC}" srcId="{F451DA98-FEA2-48FB-A41F-C53C9235F3E9}" destId="{D909120B-93A0-4D72-BA65-E689FD5F7549}" srcOrd="0" destOrd="0" parTransId="{EE9CE770-12FC-417F-8E82-C2F4F179E15F}" sibTransId="{A44068C5-8781-4036-8B9B-0E62C0A2B5EF}"/>
    <dgm:cxn modelId="{8A15B6D4-8B25-4C66-919E-042D30214963}" type="presOf" srcId="{46BB6AE8-D926-4064-A786-8FAA4BA58C22}" destId="{D306162A-DA56-446B-9315-CFF9B138CC31}" srcOrd="0" destOrd="0" presId="urn:microsoft.com/office/officeart/2005/8/layout/funnel1"/>
    <dgm:cxn modelId="{156AF3F6-EF7E-4FCB-942A-C14137EB0F88}" srcId="{F451DA98-FEA2-48FB-A41F-C53C9235F3E9}" destId="{7BB1CBCE-9D51-4F3B-BE4C-9BE7754F998D}" srcOrd="3" destOrd="0" parTransId="{59753ED1-FDC2-4EB1-B97F-600808874592}" sibTransId="{4B4A1266-208C-4970-8D21-C0A85C1A53E7}"/>
    <dgm:cxn modelId="{101CEDFC-D7A5-4158-A729-922876CDF321}" type="presParOf" srcId="{9B428430-948D-4C95-9102-00DEA66B014E}" destId="{7A88EDCA-0547-4C93-98F2-A732979E4040}" srcOrd="0" destOrd="0" presId="urn:microsoft.com/office/officeart/2005/8/layout/funnel1"/>
    <dgm:cxn modelId="{11C08CDD-A78F-4EF3-B1DE-43B6C7064795}" type="presParOf" srcId="{9B428430-948D-4C95-9102-00DEA66B014E}" destId="{818AF97D-CEBA-4399-AAEE-BD8B5E58DA79}" srcOrd="1" destOrd="0" presId="urn:microsoft.com/office/officeart/2005/8/layout/funnel1"/>
    <dgm:cxn modelId="{4E527AAB-FE5F-4159-B17D-C00BFFD5F152}" type="presParOf" srcId="{9B428430-948D-4C95-9102-00DEA66B014E}" destId="{7595602C-2091-4167-A2E3-BFA69F86B482}" srcOrd="2" destOrd="0" presId="urn:microsoft.com/office/officeart/2005/8/layout/funnel1"/>
    <dgm:cxn modelId="{92C94D00-643A-4BD9-81B9-146899796B74}" type="presParOf" srcId="{9B428430-948D-4C95-9102-00DEA66B014E}" destId="{D306162A-DA56-446B-9315-CFF9B138CC31}" srcOrd="3" destOrd="0" presId="urn:microsoft.com/office/officeart/2005/8/layout/funnel1"/>
    <dgm:cxn modelId="{3E73942F-62C8-4115-BCBC-C1C9E375BF47}" type="presParOf" srcId="{9B428430-948D-4C95-9102-00DEA66B014E}" destId="{140F9F44-23F8-4FF7-92C5-856DCDA57ED1}" srcOrd="4" destOrd="0" presId="urn:microsoft.com/office/officeart/2005/8/layout/funnel1"/>
    <dgm:cxn modelId="{A4F93013-C737-4FB5-96A9-D51D01009BE6}" type="presParOf" srcId="{9B428430-948D-4C95-9102-00DEA66B014E}" destId="{EDDC725A-042E-4ACE-858C-95E7C143A55C}" srcOrd="5" destOrd="0" presId="urn:microsoft.com/office/officeart/2005/8/layout/funnel1"/>
    <dgm:cxn modelId="{E26188C4-3412-41FB-A17A-E4C651FD93E6}" type="presParOf" srcId="{9B428430-948D-4C95-9102-00DEA66B014E}" destId="{1D077D8F-D03C-45AD-AB9E-8B3BD112646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8EDCA-0547-4C93-98F2-A732979E4040}">
      <dsp:nvSpPr>
        <dsp:cNvPr id="0" name=""/>
        <dsp:cNvSpPr/>
      </dsp:nvSpPr>
      <dsp:spPr>
        <a:xfrm>
          <a:off x="2076771" y="475060"/>
          <a:ext cx="3913763" cy="135919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AF97D-CEBA-4399-AAEE-BD8B5E58DA79}">
      <dsp:nvSpPr>
        <dsp:cNvPr id="0" name=""/>
        <dsp:cNvSpPr/>
      </dsp:nvSpPr>
      <dsp:spPr>
        <a:xfrm>
          <a:off x="3635902" y="3462566"/>
          <a:ext cx="758481" cy="48542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5602C-2091-4167-A2E3-BFA69F86B482}">
      <dsp:nvSpPr>
        <dsp:cNvPr id="0" name=""/>
        <dsp:cNvSpPr/>
      </dsp:nvSpPr>
      <dsp:spPr>
        <a:xfrm>
          <a:off x="1371987" y="3944102"/>
          <a:ext cx="5366989" cy="91017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200" kern="1200" dirty="0"/>
        </a:p>
      </dsp:txBody>
      <dsp:txXfrm>
        <a:off x="1371987" y="3944102"/>
        <a:ext cx="5366989" cy="910177"/>
      </dsp:txXfrm>
    </dsp:sp>
    <dsp:sp modelId="{D306162A-DA56-446B-9315-CFF9B138CC31}">
      <dsp:nvSpPr>
        <dsp:cNvPr id="0" name=""/>
        <dsp:cNvSpPr/>
      </dsp:nvSpPr>
      <dsp:spPr>
        <a:xfrm>
          <a:off x="3475104" y="1598522"/>
          <a:ext cx="1365266" cy="1365266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Menthe</a:t>
          </a:r>
        </a:p>
      </dsp:txBody>
      <dsp:txXfrm>
        <a:off x="3675043" y="1798461"/>
        <a:ext cx="965388" cy="965388"/>
      </dsp:txXfrm>
    </dsp:sp>
    <dsp:sp modelId="{140F9F44-23F8-4FF7-92C5-856DCDA57ED1}">
      <dsp:nvSpPr>
        <dsp:cNvPr id="0" name=""/>
        <dsp:cNvSpPr/>
      </dsp:nvSpPr>
      <dsp:spPr>
        <a:xfrm>
          <a:off x="2498180" y="574269"/>
          <a:ext cx="1365266" cy="136526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Girofle</a:t>
          </a:r>
        </a:p>
      </dsp:txBody>
      <dsp:txXfrm>
        <a:off x="2698119" y="774208"/>
        <a:ext cx="965388" cy="965388"/>
      </dsp:txXfrm>
    </dsp:sp>
    <dsp:sp modelId="{EDDC725A-042E-4ACE-858C-95E7C143A55C}">
      <dsp:nvSpPr>
        <dsp:cNvPr id="0" name=""/>
        <dsp:cNvSpPr/>
      </dsp:nvSpPr>
      <dsp:spPr>
        <a:xfrm>
          <a:off x="4334166" y="357523"/>
          <a:ext cx="1365266" cy="136526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Orange </a:t>
          </a:r>
        </a:p>
      </dsp:txBody>
      <dsp:txXfrm>
        <a:off x="4534105" y="557462"/>
        <a:ext cx="965388" cy="965388"/>
      </dsp:txXfrm>
    </dsp:sp>
    <dsp:sp modelId="{1D077D8F-D03C-45AD-AB9E-8B3BD1126466}">
      <dsp:nvSpPr>
        <dsp:cNvPr id="0" name=""/>
        <dsp:cNvSpPr/>
      </dsp:nvSpPr>
      <dsp:spPr>
        <a:xfrm>
          <a:off x="1931746" y="401154"/>
          <a:ext cx="4247495" cy="31465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837FF06-D6B8-4F09-8054-7240A0C98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3508"/>
          </a:xfrm>
          <a:prstGeom prst="rect">
            <a:avLst/>
          </a:prstGeom>
        </p:spPr>
        <p:txBody>
          <a:bodyPr vert="horz" lIns="99057" tIns="49529" rIns="99057" bIns="4952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6B224F-1D6A-448D-92EA-5C6FDCF13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2"/>
            <a:ext cx="3078427" cy="513508"/>
          </a:xfrm>
          <a:prstGeom prst="rect">
            <a:avLst/>
          </a:prstGeom>
        </p:spPr>
        <p:txBody>
          <a:bodyPr vert="horz" lIns="99057" tIns="49529" rIns="99057" bIns="49529" rtlCol="0"/>
          <a:lstStyle>
            <a:lvl1pPr algn="r">
              <a:defRPr sz="1300"/>
            </a:lvl1pPr>
          </a:lstStyle>
          <a:p>
            <a:fld id="{89D768FF-B11D-4F71-B033-4CBB0103243C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EB193A-1E05-4921-8815-8F35AD6E8C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11"/>
            <a:ext cx="3078427" cy="513507"/>
          </a:xfrm>
          <a:prstGeom prst="rect">
            <a:avLst/>
          </a:prstGeom>
        </p:spPr>
        <p:txBody>
          <a:bodyPr vert="horz" lIns="99057" tIns="49529" rIns="99057" bIns="49529" rtlCol="0" anchor="b"/>
          <a:lstStyle>
            <a:lvl1pPr algn="l">
              <a:defRPr sz="1300"/>
            </a:lvl1pPr>
          </a:lstStyle>
          <a:p>
            <a:r>
              <a:rPr lang="fr-FR" dirty="0"/>
              <a:t>Copyright © Céline Hilpipre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3F5DF1-2133-4510-9F17-FC723A1B55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11"/>
            <a:ext cx="3078427" cy="513507"/>
          </a:xfrm>
          <a:prstGeom prst="rect">
            <a:avLst/>
          </a:prstGeom>
        </p:spPr>
        <p:txBody>
          <a:bodyPr vert="horz" lIns="99057" tIns="49529" rIns="99057" bIns="49529" rtlCol="0" anchor="b"/>
          <a:lstStyle>
            <a:lvl1pPr algn="r">
              <a:defRPr sz="1300"/>
            </a:lvl1pPr>
          </a:lstStyle>
          <a:p>
            <a:fld id="{5CD1AE5A-C657-4F00-82CA-BEB6833AD0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724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2" tIns="49506" rIns="99042" bIns="4950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4" y="2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2" tIns="49506" rIns="99042" bIns="49506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9"/>
            <a:ext cx="5683250" cy="402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2" tIns="49506" rIns="99042" bIns="4950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2" tIns="49506" rIns="99042" bIns="4950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/>
              <a:t>Copyright ISL Aromathérapie / Riedarom - Formation Référent Aromathérapie clinique</a:t>
            </a:r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4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42" tIns="49506" rIns="99042" bIns="49506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‹N°›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Copyright ISL Aromathérapie / Riedarom - Formation Référent Aromathérapie clinique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</a:t>
            </a:fld>
            <a:endParaRPr lang="fr-F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55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7A38F-1BAB-4809-A43A-D7D4D67CA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8041"/>
            <a:ext cx="9144000" cy="68192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0A6A0-CE68-48A4-AE70-27C8C3060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A341E1-3CE1-47CE-8A20-E3532232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441C-2752-4F75-BA33-B9400B91C739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D52EE2-D875-4F76-BE35-12204873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DA5E0-939A-4F56-9C61-89E387A4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BF529-2677-49AF-A664-D614598D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96A6E3-17D1-4697-A2E2-4A5693C1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9726D-7663-415C-9E50-B81FB205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A794-5846-419B-95EA-1CBA1EE6B574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FAF9-71A7-4992-8395-06CFD775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E38A4-CF7D-4AFD-ABA8-E78A3485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099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7" name="Google Shape;117;p23"/>
          <p:cNvSpPr>
            <a:spLocks noGrp="1"/>
          </p:cNvSpPr>
          <p:nvPr>
            <p:ph type="pic" idx="2"/>
          </p:nvPr>
        </p:nvSpPr>
        <p:spPr>
          <a:xfrm>
            <a:off x="0" y="3500437"/>
            <a:ext cx="121920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7569843" y="1690688"/>
            <a:ext cx="415543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3"/>
          </p:nvPr>
        </p:nvSpPr>
        <p:spPr>
          <a:xfrm>
            <a:off x="7569843" y="1227698"/>
            <a:ext cx="415543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43BD33DD-9094-495F-B406-7457C41B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BD18FD5-1046-4AF4-92FE-649F1DA7C6D8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A0F17649-E219-48C6-B7EE-BA812528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571759F1-858A-47E6-8BEF-45AEC86B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6543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>
  <p:cSld name="2_Vid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>
            <a:spLocks noGrp="1"/>
          </p:cNvSpPr>
          <p:nvPr>
            <p:ph type="pic" idx="2"/>
          </p:nvPr>
        </p:nvSpPr>
        <p:spPr>
          <a:xfrm>
            <a:off x="212725" y="198755"/>
            <a:ext cx="3856038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5" name="Google Shape;335;p60"/>
          <p:cNvSpPr>
            <a:spLocks noGrp="1"/>
          </p:cNvSpPr>
          <p:nvPr>
            <p:ph type="pic" idx="3"/>
          </p:nvPr>
        </p:nvSpPr>
        <p:spPr>
          <a:xfrm>
            <a:off x="4312285" y="198755"/>
            <a:ext cx="7651115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6" name="Google Shape;336;p60"/>
          <p:cNvSpPr>
            <a:spLocks noGrp="1"/>
          </p:cNvSpPr>
          <p:nvPr>
            <p:ph type="pic" idx="4"/>
          </p:nvPr>
        </p:nvSpPr>
        <p:spPr>
          <a:xfrm>
            <a:off x="213361" y="4648200"/>
            <a:ext cx="7651116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7" name="Google Shape;337;p60"/>
          <p:cNvSpPr>
            <a:spLocks noGrp="1"/>
          </p:cNvSpPr>
          <p:nvPr>
            <p:ph type="pic" idx="5"/>
          </p:nvPr>
        </p:nvSpPr>
        <p:spPr>
          <a:xfrm>
            <a:off x="8122919" y="4648200"/>
            <a:ext cx="3855721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97811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0816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9607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</p:spTree>
    <p:extLst>
      <p:ext uri="{BB962C8B-B14F-4D97-AF65-F5344CB8AC3E}">
        <p14:creationId xmlns:p14="http://schemas.microsoft.com/office/powerpoint/2010/main" val="17097491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7A38F-1BAB-4809-A43A-D7D4D67CA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8041"/>
            <a:ext cx="9144000" cy="68192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0A6A0-CE68-48A4-AE70-27C8C3060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A341E1-3CE1-47CE-8A20-E3532232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747-38E6-4B86-9A18-95FFDDAF4D8C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D52EE2-D875-4F76-BE35-12204873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DA5E0-939A-4F56-9C61-89E387A4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4474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0D12D-7C2C-4F0D-B7DB-A32A59E6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45F810-FD9A-48FE-A468-35A21422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8D470-D9BD-483A-84AE-90F82430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2956-3B75-47DF-A958-A8AA7E2385E8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E9244-F55F-47D9-88DF-082764F0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B1F6B-1223-4CD1-A4DF-C88750EB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9442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1FEB8-0500-4286-AC3F-65FCBB95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DA51F-752D-4B7E-AF72-269F92E03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99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68A65-3C55-4F12-9E47-3E87F5CE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3C8D-411A-493B-8E63-0E8A567A3E19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F7B09-D54B-4C5F-A6E1-E1E52AFB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AEEDC-4DB9-4DDF-ACEA-6C8A8136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762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306F6-E51A-4D12-9C27-1AE3A86D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523AB-0844-4B34-B76A-2E41AEC3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B6FEC-F996-4069-B307-5D99BA1A5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48C141-5C50-4E6C-A8B0-AC6C33C1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B919-C32B-4E23-A471-8A23D277EE17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C3057-E112-4C18-804C-BBF88170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D689C-5731-4496-8EA7-135C009F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1207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656B4-7FFE-48E6-B3CA-A4BA7717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35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9B95C9-2435-4C1F-A661-2932DCE4B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DC77CB-B353-4C16-8F1B-0E41D88DF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6F8BCA-027B-432F-91D5-68BF89F3D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0F1B28-1642-427D-8640-B756370D8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3AA37B-00B2-47AC-9689-3F0C6F02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259F-FB47-458D-84AD-FEAA83F4AA6B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A72691-AC19-473D-A99F-353A7F90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01E8EE-65F4-4B0E-BAA9-0BAF12A5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4609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18167-EE73-4BD8-9D0F-F4F94140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060CF5-6948-40BE-BEDF-DBF1C3B4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7527-D122-413B-A843-0769938050BC}" type="datetime1">
              <a:rPr lang="en-US" smtClean="0"/>
              <a:t>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7EF02C-1DCC-40AF-8367-DD460603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5185FB-8EE4-4375-B567-53CEB19A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57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3BC044-9B91-4B54-8A5E-79B9018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8808-7289-4CB7-BD56-CBE330E5076D}" type="datetime1">
              <a:rPr lang="en-US" smtClean="0"/>
              <a:t>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14FD1A-CF8F-4741-9D18-39C47B95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D7CAF-B853-4833-912D-E86BB4BE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0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B705C2-7437-4E9B-B2B1-1FE3F891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E794D7-B930-45AC-8DAF-69C0CD8A0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9A746-2751-436B-8F41-EA13C1D4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08AA-1D9D-46D1-A33A-F2CEC66ACA73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21938-0761-4505-99A5-AEB0A4E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8D6F2-A42B-4331-977C-6C1624A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491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8FD4F-FE53-4F46-A84E-C330588D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solidFill>
            <a:schemeClr val="bg2"/>
          </a:solidFill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85754-C343-4D03-AA2C-F5AC30B8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defRPr>
            </a:lvl1pPr>
            <a:lvl2pPr>
              <a:defRPr sz="2000">
                <a:latin typeface="Constantia" panose="02030602050306030303" pitchFamily="18" charset="0"/>
              </a:defRPr>
            </a:lvl2pPr>
            <a:lvl3pPr>
              <a:defRPr sz="1800">
                <a:latin typeface="Constantia" panose="02030602050306030303" pitchFamily="18" charset="0"/>
              </a:defRPr>
            </a:lvl3pPr>
            <a:lvl4pPr>
              <a:defRPr sz="1800">
                <a:latin typeface="Constantia" panose="02030602050306030303" pitchFamily="18" charset="0"/>
              </a:defRPr>
            </a:lvl4pPr>
            <a:lvl5pPr>
              <a:defRPr sz="1800">
                <a:latin typeface="Constantia" panose="0203060205030603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26757-3869-41CA-B897-FE912A57E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565DC5-9ED3-4381-B025-0E07C5F5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6DA-264E-46AC-B9D4-5A6DCB0C7B5B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50CBA6-FAB0-41D9-AECD-898DE2FA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22CD27-9103-4226-BE0B-700B3E85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591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B055E-88F0-4EE4-A5B6-5B09C9D4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819D7D-3FF1-4EB7-8B25-5AEE222AA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BA934-3BDD-41E9-9B41-657471E64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2762C5-8C65-4A1B-9145-BD73D5BF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A7AB-4AC0-4F2C-AD4D-61BBB7E9FE79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DC0EF-4A00-4FF4-87AF-792E5E5E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B71A3-F88C-4E9B-A740-85D0CC6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903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BF529-2677-49AF-A664-D614598D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96A6E3-17D1-4697-A2E2-4A5693C1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9726D-7663-415C-9E50-B81FB205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784-F90F-4C96-8C81-7AC36B954F8D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FAF9-71A7-4992-8395-06CFD775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E38A4-CF7D-4AFD-ABA8-E78A3485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3475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B705C2-7437-4E9B-B2B1-1FE3F891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E794D7-B930-45AC-8DAF-69C0CD8A0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9A746-2751-436B-8F41-EA13C1D4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E7EA-839C-4391-98BD-CCD4F1417AE1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21938-0761-4505-99A5-AEB0A4E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8D6F2-A42B-4331-977C-6C1624A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275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avec image">
  <p:cSld name="Diapositive de titre avec image">
    <p:bg>
      <p:bgRef idx="1001">
        <a:schemeClr val="bg1"/>
      </p:bgRef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5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199" y="2002421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nstantia"/>
              <a:buNone/>
              <a:defRPr sz="4400" b="1">
                <a:solidFill>
                  <a:srgbClr val="194F47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3703092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8" name="Google Shape;18;p10"/>
          <p:cNvCxnSpPr/>
          <p:nvPr/>
        </p:nvCxnSpPr>
        <p:spPr>
          <a:xfrm rot="5400000" flipH="1">
            <a:off x="1094402" y="2432493"/>
            <a:ext cx="1" cy="218880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4F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Céline Hilpipre © aromatherapy 2024</a:t>
            </a:r>
          </a:p>
        </p:txBody>
      </p:sp>
    </p:spTree>
    <p:extLst>
      <p:ext uri="{BB962C8B-B14F-4D97-AF65-F5344CB8AC3E}">
        <p14:creationId xmlns:p14="http://schemas.microsoft.com/office/powerpoint/2010/main" val="216192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et contenu">
  <p:cSld name="5_Image et contenu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>
            <a:spLocks noGrp="1"/>
          </p:cNvSpPr>
          <p:nvPr>
            <p:ph type="title"/>
          </p:nvPr>
        </p:nvSpPr>
        <p:spPr>
          <a:xfrm>
            <a:off x="753371" y="627726"/>
            <a:ext cx="10854914" cy="659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 b="1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58" name="Google Shape;258;p51"/>
          <p:cNvSpPr>
            <a:spLocks noGrp="1"/>
          </p:cNvSpPr>
          <p:nvPr>
            <p:ph type="pic" idx="2"/>
          </p:nvPr>
        </p:nvSpPr>
        <p:spPr>
          <a:xfrm>
            <a:off x="1341120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59" name="Google Shape;259;p51"/>
          <p:cNvSpPr>
            <a:spLocks noGrp="1"/>
          </p:cNvSpPr>
          <p:nvPr>
            <p:ph type="pic" idx="3"/>
          </p:nvPr>
        </p:nvSpPr>
        <p:spPr>
          <a:xfrm>
            <a:off x="4188425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0" name="Google Shape;260;p51"/>
          <p:cNvSpPr>
            <a:spLocks noGrp="1"/>
          </p:cNvSpPr>
          <p:nvPr>
            <p:ph type="pic" idx="4"/>
          </p:nvPr>
        </p:nvSpPr>
        <p:spPr>
          <a:xfrm>
            <a:off x="7035730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1" name="Google Shape;261;p51"/>
          <p:cNvSpPr>
            <a:spLocks noGrp="1"/>
          </p:cNvSpPr>
          <p:nvPr>
            <p:ph type="pic" idx="5"/>
          </p:nvPr>
        </p:nvSpPr>
        <p:spPr>
          <a:xfrm>
            <a:off x="9883035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>
            <a:off x="630780" y="3941653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3" name="Google Shape;263;p51"/>
          <p:cNvSpPr txBox="1">
            <a:spLocks noGrp="1"/>
          </p:cNvSpPr>
          <p:nvPr>
            <p:ph type="body" idx="6"/>
          </p:nvPr>
        </p:nvSpPr>
        <p:spPr>
          <a:xfrm>
            <a:off x="3476825" y="3944596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4" name="Google Shape;264;p51"/>
          <p:cNvSpPr txBox="1">
            <a:spLocks noGrp="1"/>
          </p:cNvSpPr>
          <p:nvPr>
            <p:ph type="body" idx="7"/>
          </p:nvPr>
        </p:nvSpPr>
        <p:spPr>
          <a:xfrm>
            <a:off x="6322870" y="3941653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5" name="Google Shape;265;p51"/>
          <p:cNvSpPr txBox="1">
            <a:spLocks noGrp="1"/>
          </p:cNvSpPr>
          <p:nvPr>
            <p:ph type="body" idx="8"/>
          </p:nvPr>
        </p:nvSpPr>
        <p:spPr>
          <a:xfrm>
            <a:off x="9168916" y="3937470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6" name="Google Shape;266;p51"/>
          <p:cNvSpPr txBox="1">
            <a:spLocks noGrp="1"/>
          </p:cNvSpPr>
          <p:nvPr>
            <p:ph type="body" idx="9"/>
          </p:nvPr>
        </p:nvSpPr>
        <p:spPr>
          <a:xfrm>
            <a:off x="838199" y="1468599"/>
            <a:ext cx="10685257" cy="54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D45C4D7E-9D0D-4EAE-A099-41365061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13BDBBE-8996-4346-98D9-203F01B99A75}" type="datetime1">
              <a:rPr lang="en-US" smtClean="0"/>
              <a:t>6/12/2024</a:t>
            </a:fld>
            <a:endParaRPr lang="fr-FR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9FCBB9DC-7114-4E9F-B865-F7305497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9BBA6EBD-BDC5-409B-9E8C-F12D8126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1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position personnalisée">
  <p:cSld name="7_Disposition personnalisée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826626" y="4867539"/>
            <a:ext cx="2239803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45700" rIns="91425" bIns="45700" rtlCol="0" anchor="b" anchorCtr="0">
            <a:normAutofit/>
          </a:bodyPr>
          <a:lstStyle>
            <a:lvl1pPr>
              <a:defRPr b="1" dirty="0">
                <a:solidFill>
                  <a:srgbClr val="194F47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</a:pPr>
            <a:r>
              <a:rPr lang="fr-FR"/>
              <a:t>Modifiez le style du titre</a:t>
            </a:r>
            <a:endParaRPr dirty="0"/>
          </a:p>
        </p:txBody>
      </p:sp>
      <p:sp>
        <p:nvSpPr>
          <p:cNvPr id="102" name="Google Shape;102;p22"/>
          <p:cNvSpPr>
            <a:spLocks noGrp="1"/>
          </p:cNvSpPr>
          <p:nvPr>
            <p:ph type="pic" idx="2"/>
          </p:nvPr>
        </p:nvSpPr>
        <p:spPr>
          <a:xfrm>
            <a:off x="8634413" y="812800"/>
            <a:ext cx="3557587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476854" y="87971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3"/>
          </p:nvPr>
        </p:nvSpPr>
        <p:spPr>
          <a:xfrm>
            <a:off x="4476854" y="1956155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4"/>
          </p:nvPr>
        </p:nvSpPr>
        <p:spPr>
          <a:xfrm>
            <a:off x="4476854" y="303260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5"/>
          </p:nvPr>
        </p:nvSpPr>
        <p:spPr>
          <a:xfrm>
            <a:off x="4476854" y="4109045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6"/>
          </p:nvPr>
        </p:nvSpPr>
        <p:spPr>
          <a:xfrm>
            <a:off x="4476854" y="518549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7"/>
          </p:nvPr>
        </p:nvSpPr>
        <p:spPr>
          <a:xfrm>
            <a:off x="3527730" y="87971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8"/>
          </p:nvPr>
        </p:nvSpPr>
        <p:spPr>
          <a:xfrm>
            <a:off x="3527730" y="195615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9"/>
          </p:nvPr>
        </p:nvSpPr>
        <p:spPr>
          <a:xfrm>
            <a:off x="3527730" y="303260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3"/>
          </p:nvPr>
        </p:nvSpPr>
        <p:spPr>
          <a:xfrm>
            <a:off x="3527730" y="410904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4"/>
          </p:nvPr>
        </p:nvSpPr>
        <p:spPr>
          <a:xfrm>
            <a:off x="3527730" y="518549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7164BAEA-FE67-4296-9AC1-1F745FCE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22E1648-D0D0-4236-99CA-9B165FA2575B}" type="datetime1">
              <a:rPr lang="en-US" smtClean="0"/>
              <a:t>6/12/2024</a:t>
            </a:fld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CA044A2D-A2D3-4CA3-A3C2-FFFF8FB9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8F5543E1-F391-4B3A-872E-2B9F7C4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210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sposition personnalisée">
  <p:cSld name="8_Disposition personnalisée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826626" y="4867539"/>
            <a:ext cx="2356412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nstantia"/>
              <a:buNone/>
              <a:defRPr sz="4400" b="1">
                <a:solidFill>
                  <a:srgbClr val="194F47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91" name="Google Shape;91;p21"/>
          <p:cNvSpPr>
            <a:spLocks noGrp="1"/>
          </p:cNvSpPr>
          <p:nvPr>
            <p:ph type="pic" idx="2"/>
          </p:nvPr>
        </p:nvSpPr>
        <p:spPr>
          <a:xfrm>
            <a:off x="3778137" y="2225040"/>
            <a:ext cx="3557587" cy="3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7559432" y="205533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7559432" y="2782449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4"/>
          </p:nvPr>
        </p:nvSpPr>
        <p:spPr>
          <a:xfrm>
            <a:off x="7559432" y="4352427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5"/>
          </p:nvPr>
        </p:nvSpPr>
        <p:spPr>
          <a:xfrm>
            <a:off x="7559432" y="3567438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6"/>
          </p:nvPr>
        </p:nvSpPr>
        <p:spPr>
          <a:xfrm>
            <a:off x="7559432" y="513741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8" name="Google Shape;98;p21"/>
          <p:cNvSpPr/>
          <p:nvPr/>
        </p:nvSpPr>
        <p:spPr>
          <a:xfrm>
            <a:off x="3778137" y="-37707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25721C2C-8489-4082-8D80-4C753AC4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5B84EE0-5D75-4BB9-BFDD-3346C6C6C989}" type="datetime1">
              <a:rPr lang="en-US" smtClean="0"/>
              <a:t>6/12/2024</a:t>
            </a:fld>
            <a:endParaRPr lang="fr-FR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0C2E0988-49F2-4F62-B67D-DEFB6F73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AAEFD810-45A6-4358-A4C8-E51F0CBD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657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et contenu">
  <p:cSld name="3_Image et contenu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/>
          <p:nvPr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9"/>
          <p:cNvSpPr txBox="1">
            <a:spLocks noGrp="1"/>
          </p:cNvSpPr>
          <p:nvPr>
            <p:ph type="title"/>
          </p:nvPr>
        </p:nvSpPr>
        <p:spPr>
          <a:xfrm>
            <a:off x="841057" y="110029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 b="1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841058" y="2561159"/>
            <a:ext cx="4008437" cy="109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4" name="Google Shape;234;p49"/>
          <p:cNvSpPr txBox="1">
            <a:spLocks noGrp="1"/>
          </p:cNvSpPr>
          <p:nvPr>
            <p:ph type="body" idx="2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3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4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5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8" name="Google Shape;238;p49"/>
          <p:cNvSpPr txBox="1">
            <a:spLocks noGrp="1"/>
          </p:cNvSpPr>
          <p:nvPr>
            <p:ph type="body" idx="6"/>
          </p:nvPr>
        </p:nvSpPr>
        <p:spPr>
          <a:xfrm>
            <a:off x="838200" y="3656265"/>
            <a:ext cx="4008438" cy="21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9" name="Google Shape;239;p49"/>
          <p:cNvSpPr>
            <a:spLocks noGrp="1"/>
          </p:cNvSpPr>
          <p:nvPr>
            <p:ph type="pic" idx="7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0" name="Google Shape;240;p49"/>
          <p:cNvSpPr>
            <a:spLocks noGrp="1"/>
          </p:cNvSpPr>
          <p:nvPr>
            <p:ph type="pic" idx="8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1" name="Google Shape;241;p49"/>
          <p:cNvSpPr>
            <a:spLocks noGrp="1"/>
          </p:cNvSpPr>
          <p:nvPr>
            <p:ph type="pic" idx="9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2" name="Google Shape;242;p49"/>
          <p:cNvSpPr>
            <a:spLocks noGrp="1"/>
          </p:cNvSpPr>
          <p:nvPr>
            <p:ph type="pic" idx="13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E275E72B-9F42-4A97-8EC2-3FCBF586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7FD63C7-B1A9-474D-9FCB-A5BD9500C41C}" type="datetime1">
              <a:rPr lang="en-US" smtClean="0"/>
              <a:t>6/12/2024</a:t>
            </a:fld>
            <a:endParaRPr lang="fr-FR"/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7D07A4D7-0FAA-4DF1-847C-CA8475DA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ED8E050C-4A92-4178-9599-712A3076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08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et contenu">
  <p:cSld name="1_Image et contenu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/>
          <p:nvPr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2"/>
          <p:cNvSpPr txBox="1">
            <a:spLocks noGrp="1"/>
          </p:cNvSpPr>
          <p:nvPr>
            <p:ph type="title"/>
          </p:nvPr>
        </p:nvSpPr>
        <p:spPr>
          <a:xfrm>
            <a:off x="841057" y="22346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 b="1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1"/>
          </p:nvPr>
        </p:nvSpPr>
        <p:spPr>
          <a:xfrm>
            <a:off x="841058" y="36954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8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2" name="Google Shape;272;p52"/>
          <p:cNvSpPr>
            <a:spLocks noGrp="1"/>
          </p:cNvSpPr>
          <p:nvPr>
            <p:ph type="pic" idx="2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3" name="Google Shape;273;p52"/>
          <p:cNvSpPr>
            <a:spLocks noGrp="1"/>
          </p:cNvSpPr>
          <p:nvPr>
            <p:ph type="pic" idx="3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4" name="Google Shape;274;p52"/>
          <p:cNvSpPr>
            <a:spLocks noGrp="1"/>
          </p:cNvSpPr>
          <p:nvPr>
            <p:ph type="pic" idx="4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5" name="Google Shape;275;p52"/>
          <p:cNvSpPr>
            <a:spLocks noGrp="1"/>
          </p:cNvSpPr>
          <p:nvPr>
            <p:ph type="pic" idx="5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6" name="Google Shape;276;p52"/>
          <p:cNvSpPr txBox="1">
            <a:spLocks noGrp="1"/>
          </p:cNvSpPr>
          <p:nvPr>
            <p:ph type="body" idx="6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7" name="Google Shape;277;p52"/>
          <p:cNvSpPr txBox="1">
            <a:spLocks noGrp="1"/>
          </p:cNvSpPr>
          <p:nvPr>
            <p:ph type="body" idx="7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8" name="Google Shape;278;p52"/>
          <p:cNvSpPr txBox="1">
            <a:spLocks noGrp="1"/>
          </p:cNvSpPr>
          <p:nvPr>
            <p:ph type="body" idx="8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9" name="Google Shape;279;p52"/>
          <p:cNvSpPr txBox="1">
            <a:spLocks noGrp="1"/>
          </p:cNvSpPr>
          <p:nvPr>
            <p:ph type="body" idx="9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162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avec image">
  <p:cSld name="Diapositive de titre avec image">
    <p:bg>
      <p:bgRef idx="1001">
        <a:schemeClr val="bg1"/>
      </p:bgRef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5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199" y="2002421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nstantia"/>
              <a:buNone/>
              <a:defRPr sz="4400" b="1">
                <a:solidFill>
                  <a:srgbClr val="194F47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3703092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8" name="Google Shape;18;p10"/>
          <p:cNvCxnSpPr/>
          <p:nvPr/>
        </p:nvCxnSpPr>
        <p:spPr>
          <a:xfrm rot="5400000" flipH="1">
            <a:off x="1094402" y="2432493"/>
            <a:ext cx="1" cy="218880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4F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Céline Hilpipre © aromatherapy 2024</a:t>
            </a:r>
          </a:p>
        </p:txBody>
      </p:sp>
    </p:spTree>
    <p:extLst>
      <p:ext uri="{BB962C8B-B14F-4D97-AF65-F5344CB8AC3E}">
        <p14:creationId xmlns:p14="http://schemas.microsoft.com/office/powerpoint/2010/main" val="3963317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Disposition personnalisée">
  <p:cSld name="22_Disposition personnalisé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0" y="1687089"/>
            <a:ext cx="4297212" cy="3449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68750" y="1687089"/>
            <a:ext cx="3686025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8452175" y="1687089"/>
            <a:ext cx="3658010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3"/>
          </p:nvPr>
        </p:nvSpPr>
        <p:spPr>
          <a:xfrm>
            <a:off x="4568447" y="2516957"/>
            <a:ext cx="3686159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4"/>
          </p:nvPr>
        </p:nvSpPr>
        <p:spPr>
          <a:xfrm>
            <a:off x="8452175" y="2516957"/>
            <a:ext cx="3658010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9" name="Google Shape;149;p27"/>
          <p:cNvSpPr/>
          <p:nvPr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DA75E2D-9A62-4BF2-95A1-4C4E7581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C80DD51-623B-44CF-B7D5-87CD54337DFC}" type="datetime1">
              <a:rPr lang="en-US" smtClean="0"/>
              <a:t>6/12/2024</a:t>
            </a:fld>
            <a:endParaRPr lang="fr-FR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2840AAE3-0813-4B4E-ACFF-91A7BF92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7EBF01DC-BF07-4796-BB07-9BC714D6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8437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Disposition personnalisée">
  <p:cSld name="28_Disposition personnalisé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/>
          <p:nvPr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4"/>
          <p:cNvSpPr txBox="1">
            <a:spLocks noGrp="1"/>
          </p:cNvSpPr>
          <p:nvPr>
            <p:ph type="title"/>
          </p:nvPr>
        </p:nvSpPr>
        <p:spPr>
          <a:xfrm>
            <a:off x="2106887" y="616350"/>
            <a:ext cx="7978227" cy="658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98" name="Google Shape;298;p54"/>
          <p:cNvSpPr>
            <a:spLocks noGrp="1"/>
          </p:cNvSpPr>
          <p:nvPr>
            <p:ph type="pic" idx="2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99" name="Google Shape;299;p54"/>
          <p:cNvSpPr>
            <a:spLocks noGrp="1"/>
          </p:cNvSpPr>
          <p:nvPr>
            <p:ph type="pic" idx="3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0" name="Google Shape;300;p54"/>
          <p:cNvSpPr>
            <a:spLocks noGrp="1"/>
          </p:cNvSpPr>
          <p:nvPr>
            <p:ph type="pic" idx="4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1" name="Google Shape;301;p54"/>
          <p:cNvSpPr>
            <a:spLocks noGrp="1"/>
          </p:cNvSpPr>
          <p:nvPr>
            <p:ph type="pic" idx="5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body" idx="1"/>
          </p:nvPr>
        </p:nvSpPr>
        <p:spPr>
          <a:xfrm>
            <a:off x="1504731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3" name="Google Shape;303;p54"/>
          <p:cNvSpPr txBox="1">
            <a:spLocks noGrp="1"/>
          </p:cNvSpPr>
          <p:nvPr>
            <p:ph type="body" idx="6"/>
          </p:nvPr>
        </p:nvSpPr>
        <p:spPr>
          <a:xfrm>
            <a:off x="1504731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7"/>
          </p:nvPr>
        </p:nvSpPr>
        <p:spPr>
          <a:xfrm>
            <a:off x="8241403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8"/>
          </p:nvPr>
        </p:nvSpPr>
        <p:spPr>
          <a:xfrm>
            <a:off x="8241403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9"/>
          </p:nvPr>
        </p:nvSpPr>
        <p:spPr>
          <a:xfrm>
            <a:off x="1504731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13"/>
          </p:nvPr>
        </p:nvSpPr>
        <p:spPr>
          <a:xfrm>
            <a:off x="1504731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4"/>
          </p:nvPr>
        </p:nvSpPr>
        <p:spPr>
          <a:xfrm>
            <a:off x="8241403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9" name="Google Shape;309;p54"/>
          <p:cNvSpPr txBox="1">
            <a:spLocks noGrp="1"/>
          </p:cNvSpPr>
          <p:nvPr>
            <p:ph type="body" idx="15"/>
          </p:nvPr>
        </p:nvSpPr>
        <p:spPr>
          <a:xfrm>
            <a:off x="8241403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0" name="Google Shape;310;p54"/>
          <p:cNvSpPr/>
          <p:nvPr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4"/>
          <p:cNvSpPr/>
          <p:nvPr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/>
          <p:nvPr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Espace réservé de la date 4">
            <a:extLst>
              <a:ext uri="{FF2B5EF4-FFF2-40B4-BE49-F238E27FC236}">
                <a16:creationId xmlns:a16="http://schemas.microsoft.com/office/drawing/2014/main" id="{5FCEB8BF-7030-4D8A-BB33-7A147446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E542393-B80E-435F-8E4C-159245C1D0CE}" type="datetime1">
              <a:rPr lang="en-US" smtClean="0"/>
              <a:t>6/12/2024</a:t>
            </a:fld>
            <a:endParaRPr lang="fr-FR"/>
          </a:p>
        </p:txBody>
      </p:sp>
      <p:sp>
        <p:nvSpPr>
          <p:cNvPr id="20" name="Espace réservé du pied de page 5">
            <a:extLst>
              <a:ext uri="{FF2B5EF4-FFF2-40B4-BE49-F238E27FC236}">
                <a16:creationId xmlns:a16="http://schemas.microsoft.com/office/drawing/2014/main" id="{04522C4F-00ED-4573-AE2C-8098EE61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21" name="Espace réservé du numéro de diapositive 6">
            <a:extLst>
              <a:ext uri="{FF2B5EF4-FFF2-40B4-BE49-F238E27FC236}">
                <a16:creationId xmlns:a16="http://schemas.microsoft.com/office/drawing/2014/main" id="{0B5AFDDA-6E8C-45BA-BF9D-C485F37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5162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Disposition personnalisée">
  <p:cSld name="27_Disposition personnalisé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"/>
          <p:cNvSpPr txBox="1"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AAB0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82" name="Google Shape;282;p53"/>
          <p:cNvSpPr>
            <a:spLocks noGrp="1"/>
          </p:cNvSpPr>
          <p:nvPr>
            <p:ph type="pic" idx="2"/>
          </p:nvPr>
        </p:nvSpPr>
        <p:spPr>
          <a:xfrm>
            <a:off x="6076930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3" name="Google Shape;283;p53"/>
          <p:cNvSpPr>
            <a:spLocks noGrp="1"/>
          </p:cNvSpPr>
          <p:nvPr>
            <p:ph type="pic" idx="3"/>
          </p:nvPr>
        </p:nvSpPr>
        <p:spPr>
          <a:xfrm>
            <a:off x="8970602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4" name="Google Shape;284;p53"/>
          <p:cNvSpPr>
            <a:spLocks noGrp="1"/>
          </p:cNvSpPr>
          <p:nvPr>
            <p:ph type="pic" idx="4"/>
          </p:nvPr>
        </p:nvSpPr>
        <p:spPr>
          <a:xfrm>
            <a:off x="6076930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5" name="Google Shape;285;p53"/>
          <p:cNvSpPr>
            <a:spLocks noGrp="1"/>
          </p:cNvSpPr>
          <p:nvPr>
            <p:ph type="pic" idx="5"/>
          </p:nvPr>
        </p:nvSpPr>
        <p:spPr>
          <a:xfrm>
            <a:off x="8970602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body" idx="1"/>
          </p:nvPr>
        </p:nvSpPr>
        <p:spPr>
          <a:xfrm>
            <a:off x="5642770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6"/>
          </p:nvPr>
        </p:nvSpPr>
        <p:spPr>
          <a:xfrm>
            <a:off x="5642770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8" name="Google Shape;288;p53"/>
          <p:cNvSpPr txBox="1">
            <a:spLocks noGrp="1"/>
          </p:cNvSpPr>
          <p:nvPr>
            <p:ph type="body" idx="7"/>
          </p:nvPr>
        </p:nvSpPr>
        <p:spPr>
          <a:xfrm>
            <a:off x="8544956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9" name="Google Shape;289;p53"/>
          <p:cNvSpPr txBox="1">
            <a:spLocks noGrp="1"/>
          </p:cNvSpPr>
          <p:nvPr>
            <p:ph type="body" idx="8"/>
          </p:nvPr>
        </p:nvSpPr>
        <p:spPr>
          <a:xfrm>
            <a:off x="8544956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0" name="Google Shape;290;p53"/>
          <p:cNvSpPr txBox="1">
            <a:spLocks noGrp="1"/>
          </p:cNvSpPr>
          <p:nvPr>
            <p:ph type="body" idx="9"/>
          </p:nvPr>
        </p:nvSpPr>
        <p:spPr>
          <a:xfrm>
            <a:off x="5642770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13"/>
          </p:nvPr>
        </p:nvSpPr>
        <p:spPr>
          <a:xfrm>
            <a:off x="5642770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4"/>
          </p:nvPr>
        </p:nvSpPr>
        <p:spPr>
          <a:xfrm>
            <a:off x="8544956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15"/>
          </p:nvPr>
        </p:nvSpPr>
        <p:spPr>
          <a:xfrm>
            <a:off x="8544956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9513137D-5CC3-4245-9225-72272AA3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4BC9C-1AFA-424E-B46B-FD9AA34C7FA5}" type="datetime1">
              <a:rPr lang="en-US" smtClean="0"/>
              <a:t>6/12/2024</a:t>
            </a:fld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EEBB782D-56F7-48A8-80F3-7D096A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DC18B65C-658C-4C96-A1B0-E0103637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026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Disposition personnalisée">
  <p:cSld name="26_Disposition personnalisé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>
            <a:spLocks noGrp="1"/>
          </p:cNvSpPr>
          <p:nvPr>
            <p:ph type="pic" idx="2"/>
          </p:nvPr>
        </p:nvSpPr>
        <p:spPr>
          <a:xfrm>
            <a:off x="4745620" y="3428990"/>
            <a:ext cx="7446380" cy="342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838200" y="1659770"/>
            <a:ext cx="3085618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79" name="Google Shape;179;p32"/>
          <p:cNvSpPr/>
          <p:nvPr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2000" tIns="144000" rIns="14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5359078" y="987207"/>
            <a:ext cx="283782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3"/>
          </p:nvPr>
        </p:nvSpPr>
        <p:spPr>
          <a:xfrm>
            <a:off x="8351371" y="987208"/>
            <a:ext cx="3501106" cy="13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DD190FF6-E3BF-4A6B-A045-C003C8DA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3E5144-82C0-4A79-B74B-0DA6B64B4AEC}" type="datetime1">
              <a:rPr lang="en-US" smtClean="0"/>
              <a:t>6/12/2024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42F62CC5-AAD6-4ABF-B568-51F1C407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0D1EB4AD-FCE8-45B5-9D0D-55D201D7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521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 ">
  <p:cSld name="2_Vide 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847180" y="6875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19" name="Google Shape;319;p56"/>
          <p:cNvSpPr txBox="1">
            <a:spLocks noGrp="1"/>
          </p:cNvSpPr>
          <p:nvPr>
            <p:ph type="body" idx="1"/>
          </p:nvPr>
        </p:nvSpPr>
        <p:spPr>
          <a:xfrm>
            <a:off x="5815420" y="687573"/>
            <a:ext cx="5370740" cy="13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0" name="Google Shape;320;p56"/>
          <p:cNvSpPr>
            <a:spLocks noGrp="1"/>
          </p:cNvSpPr>
          <p:nvPr>
            <p:ph type="chart" idx="2"/>
          </p:nvPr>
        </p:nvSpPr>
        <p:spPr>
          <a:xfrm>
            <a:off x="5815420" y="2392680"/>
            <a:ext cx="5742622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 graphique</a:t>
            </a:r>
            <a:endParaRPr/>
          </a:p>
        </p:txBody>
      </p:sp>
      <p:sp>
        <p:nvSpPr>
          <p:cNvPr id="321" name="Google Shape;321;p56"/>
          <p:cNvSpPr>
            <a:spLocks noGrp="1"/>
          </p:cNvSpPr>
          <p:nvPr>
            <p:ph type="pic" idx="3"/>
          </p:nvPr>
        </p:nvSpPr>
        <p:spPr>
          <a:xfrm>
            <a:off x="838200" y="2392045"/>
            <a:ext cx="4776788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480CE0A-AFA0-481D-BAF6-48EF792C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B2D1DAA-0A8B-4303-BD0E-8E5B568A9F48}" type="datetime1">
              <a:rPr lang="en-US" smtClean="0"/>
              <a:t>6/12/2024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0FF17937-088E-43C5-9105-FD4B210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E14E7ACF-1679-451D-B200-7BD8C5F8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684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7" name="Google Shape;117;p23"/>
          <p:cNvSpPr>
            <a:spLocks noGrp="1"/>
          </p:cNvSpPr>
          <p:nvPr>
            <p:ph type="pic" idx="2"/>
          </p:nvPr>
        </p:nvSpPr>
        <p:spPr>
          <a:xfrm>
            <a:off x="0" y="3500437"/>
            <a:ext cx="121920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7569843" y="1690688"/>
            <a:ext cx="415543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3"/>
          </p:nvPr>
        </p:nvSpPr>
        <p:spPr>
          <a:xfrm>
            <a:off x="7569843" y="1227698"/>
            <a:ext cx="415543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43BD33DD-9094-495F-B406-7457C41B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0C9E91B-5626-4ABC-87E7-C9A747F8AFA2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A0F17649-E219-48C6-B7EE-BA812528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571759F1-858A-47E6-8BEF-45AEC86B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8936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ierge">
  <p:cSld name="3_Vierg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9"/>
          <p:cNvSpPr>
            <a:spLocks noGrp="1"/>
          </p:cNvSpPr>
          <p:nvPr>
            <p:ph type="pic" idx="2"/>
          </p:nvPr>
        </p:nvSpPr>
        <p:spPr>
          <a:xfrm>
            <a:off x="3236595" y="260350"/>
            <a:ext cx="44926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29" name="Google Shape;329;p59"/>
          <p:cNvSpPr>
            <a:spLocks noGrp="1"/>
          </p:cNvSpPr>
          <p:nvPr>
            <p:ph type="pic" idx="3"/>
          </p:nvPr>
        </p:nvSpPr>
        <p:spPr>
          <a:xfrm>
            <a:off x="7839076" y="260350"/>
            <a:ext cx="4052888" cy="3803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0" name="Google Shape;330;p59"/>
          <p:cNvSpPr>
            <a:spLocks noGrp="1"/>
          </p:cNvSpPr>
          <p:nvPr>
            <p:ph type="pic" idx="4"/>
          </p:nvPr>
        </p:nvSpPr>
        <p:spPr>
          <a:xfrm>
            <a:off x="7839076" y="4165600"/>
            <a:ext cx="4052888" cy="2395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title"/>
          </p:nvPr>
        </p:nvSpPr>
        <p:spPr>
          <a:xfrm>
            <a:off x="518160" y="524172"/>
            <a:ext cx="2578099" cy="25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E678ABE3-5FD9-4476-BB9D-1EA4EDE2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7182"/>
            <a:ext cx="2743200" cy="365125"/>
          </a:xfrm>
        </p:spPr>
        <p:txBody>
          <a:bodyPr/>
          <a:lstStyle/>
          <a:p>
            <a:fld id="{259E3D6B-D5BD-4F60-B26E-FA49B64E0E21}" type="datetime1">
              <a:rPr lang="en-US" smtClean="0"/>
              <a:t>6/12/2024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4229B341-25C5-44D1-921A-CCF0707B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507182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CAA38AC2-1427-472A-B9D1-A20074BE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7182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0536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>
  <p:cSld name="2_Vid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>
            <a:spLocks noGrp="1"/>
          </p:cNvSpPr>
          <p:nvPr>
            <p:ph type="pic" idx="2"/>
          </p:nvPr>
        </p:nvSpPr>
        <p:spPr>
          <a:xfrm>
            <a:off x="212725" y="198755"/>
            <a:ext cx="3856038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5" name="Google Shape;335;p60"/>
          <p:cNvSpPr>
            <a:spLocks noGrp="1"/>
          </p:cNvSpPr>
          <p:nvPr>
            <p:ph type="pic" idx="3"/>
          </p:nvPr>
        </p:nvSpPr>
        <p:spPr>
          <a:xfrm>
            <a:off x="4312285" y="198755"/>
            <a:ext cx="7651115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6" name="Google Shape;336;p60"/>
          <p:cNvSpPr>
            <a:spLocks noGrp="1"/>
          </p:cNvSpPr>
          <p:nvPr>
            <p:ph type="pic" idx="4"/>
          </p:nvPr>
        </p:nvSpPr>
        <p:spPr>
          <a:xfrm>
            <a:off x="213361" y="4648200"/>
            <a:ext cx="7651116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7" name="Google Shape;337;p60"/>
          <p:cNvSpPr>
            <a:spLocks noGrp="1"/>
          </p:cNvSpPr>
          <p:nvPr>
            <p:ph type="pic" idx="5"/>
          </p:nvPr>
        </p:nvSpPr>
        <p:spPr>
          <a:xfrm>
            <a:off x="8122919" y="4648200"/>
            <a:ext cx="3855721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62636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parateur de diapositive 2">
  <p:cSld name="Séparateur de diapositive 2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1220164" y="3379810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nstantia"/>
              <a:buNone/>
              <a:defRPr sz="5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1220165" y="4467833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Céline Hilpipre © aromatherapy 2024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956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387272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208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et contenu">
  <p:cSld name="5_Image et contenu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>
            <a:spLocks noGrp="1"/>
          </p:cNvSpPr>
          <p:nvPr>
            <p:ph type="title"/>
          </p:nvPr>
        </p:nvSpPr>
        <p:spPr>
          <a:xfrm>
            <a:off x="753371" y="627726"/>
            <a:ext cx="10854914" cy="659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 b="1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58" name="Google Shape;258;p51"/>
          <p:cNvSpPr>
            <a:spLocks noGrp="1"/>
          </p:cNvSpPr>
          <p:nvPr>
            <p:ph type="pic" idx="2"/>
          </p:nvPr>
        </p:nvSpPr>
        <p:spPr>
          <a:xfrm>
            <a:off x="1341120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59" name="Google Shape;259;p51"/>
          <p:cNvSpPr>
            <a:spLocks noGrp="1"/>
          </p:cNvSpPr>
          <p:nvPr>
            <p:ph type="pic" idx="3"/>
          </p:nvPr>
        </p:nvSpPr>
        <p:spPr>
          <a:xfrm>
            <a:off x="4188425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0" name="Google Shape;260;p51"/>
          <p:cNvSpPr>
            <a:spLocks noGrp="1"/>
          </p:cNvSpPr>
          <p:nvPr>
            <p:ph type="pic" idx="4"/>
          </p:nvPr>
        </p:nvSpPr>
        <p:spPr>
          <a:xfrm>
            <a:off x="7035730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1" name="Google Shape;261;p51"/>
          <p:cNvSpPr>
            <a:spLocks noGrp="1"/>
          </p:cNvSpPr>
          <p:nvPr>
            <p:ph type="pic" idx="5"/>
          </p:nvPr>
        </p:nvSpPr>
        <p:spPr>
          <a:xfrm>
            <a:off x="9883035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>
            <a:off x="630780" y="3941653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3" name="Google Shape;263;p51"/>
          <p:cNvSpPr txBox="1">
            <a:spLocks noGrp="1"/>
          </p:cNvSpPr>
          <p:nvPr>
            <p:ph type="body" idx="6"/>
          </p:nvPr>
        </p:nvSpPr>
        <p:spPr>
          <a:xfrm>
            <a:off x="3476825" y="3944596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4" name="Google Shape;264;p51"/>
          <p:cNvSpPr txBox="1">
            <a:spLocks noGrp="1"/>
          </p:cNvSpPr>
          <p:nvPr>
            <p:ph type="body" idx="7"/>
          </p:nvPr>
        </p:nvSpPr>
        <p:spPr>
          <a:xfrm>
            <a:off x="6322870" y="3941653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5" name="Google Shape;265;p51"/>
          <p:cNvSpPr txBox="1">
            <a:spLocks noGrp="1"/>
          </p:cNvSpPr>
          <p:nvPr>
            <p:ph type="body" idx="8"/>
          </p:nvPr>
        </p:nvSpPr>
        <p:spPr>
          <a:xfrm>
            <a:off x="9168916" y="3937470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6" name="Google Shape;266;p51"/>
          <p:cNvSpPr txBox="1">
            <a:spLocks noGrp="1"/>
          </p:cNvSpPr>
          <p:nvPr>
            <p:ph type="body" idx="9"/>
          </p:nvPr>
        </p:nvSpPr>
        <p:spPr>
          <a:xfrm>
            <a:off x="838199" y="1468599"/>
            <a:ext cx="10685257" cy="54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D45C4D7E-9D0D-4EAE-A099-41365061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025815-92C4-46BE-8FC6-BEDF58C3050F}" type="datetime1">
              <a:rPr lang="en-US" smtClean="0"/>
              <a:t>6/12/2024</a:t>
            </a:fld>
            <a:endParaRPr lang="fr-FR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9FCBB9DC-7114-4E9F-B865-F7305497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9BBA6EBD-BDC5-409B-9E8C-F12D8126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8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409355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4947" y="2632337"/>
            <a:ext cx="4385841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0816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9607" y="2944854"/>
            <a:ext cx="3046302" cy="304504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</p:spTree>
    <p:extLst>
      <p:ext uri="{BB962C8B-B14F-4D97-AF65-F5344CB8AC3E}">
        <p14:creationId xmlns:p14="http://schemas.microsoft.com/office/powerpoint/2010/main" val="27966027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’image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’image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385195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Disposition personnalisée">
  <p:cSld name="24_Disposition personnalisé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0" y="3206186"/>
            <a:ext cx="12192000" cy="3651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00000" tIns="216000" rIns="1800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45700" rIns="91425" bIns="45700" rtlCol="0" anchor="b" anchorCtr="0">
            <a:normAutofit/>
          </a:bodyPr>
          <a:lstStyle>
            <a:lvl1pPr>
              <a:defRPr sz="4400" b="1" dirty="0">
                <a:solidFill>
                  <a:srgbClr val="194F47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</a:pPr>
            <a:r>
              <a:rPr lang="fr-FR"/>
              <a:t>Modifiez le style du titre</a:t>
            </a:r>
            <a:endParaRPr dirty="0"/>
          </a:p>
        </p:txBody>
      </p:sp>
      <p:sp>
        <p:nvSpPr>
          <p:cNvPr id="174" name="Google Shape;174;p31"/>
          <p:cNvSpPr>
            <a:spLocks noGrp="1"/>
          </p:cNvSpPr>
          <p:nvPr>
            <p:ph type="pic" idx="2"/>
          </p:nvPr>
        </p:nvSpPr>
        <p:spPr>
          <a:xfrm>
            <a:off x="971836" y="836271"/>
            <a:ext cx="3523423" cy="51854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6D2FF6-AC6D-4FB3-B897-FCA101EE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BDC246-6FDA-4992-A247-5A737711D3EE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7AB65-9CD2-41D6-90AB-B5EEE77B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87B54-B1F8-493F-B328-FBA43234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2798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A755-4694-4926-92DB-309BA15A2A15}" type="datetime1">
              <a:rPr lang="en-US" smtClean="0"/>
              <a:t>6/12/2024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36A9-A4FE-454A-917C-521D38DFFC1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46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Disposition personnalisée">
  <p:cSld name="24_Disposition personnalisé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0" y="3206186"/>
            <a:ext cx="12192000" cy="3651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00000" tIns="216000" rIns="1800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45700" rIns="91425" bIns="45700" rtlCol="0" anchor="b" anchorCtr="0">
            <a:normAutofit/>
          </a:bodyPr>
          <a:lstStyle>
            <a:lvl1pPr>
              <a:defRPr sz="4400" b="1" dirty="0">
                <a:solidFill>
                  <a:srgbClr val="194F47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</a:pPr>
            <a:r>
              <a:rPr lang="fr-FR"/>
              <a:t>Modifiez le style du titre</a:t>
            </a:r>
            <a:endParaRPr dirty="0"/>
          </a:p>
        </p:txBody>
      </p:sp>
      <p:sp>
        <p:nvSpPr>
          <p:cNvPr id="174" name="Google Shape;174;p31"/>
          <p:cNvSpPr>
            <a:spLocks noGrp="1"/>
          </p:cNvSpPr>
          <p:nvPr>
            <p:ph type="pic" idx="2"/>
          </p:nvPr>
        </p:nvSpPr>
        <p:spPr>
          <a:xfrm>
            <a:off x="971836" y="836271"/>
            <a:ext cx="3523423" cy="51854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6D2FF6-AC6D-4FB3-B897-FCA101EE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17D4F0D-4F16-490D-BF1D-3A478C31DB04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7AB65-9CD2-41D6-90AB-B5EEE77B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87B54-B1F8-493F-B328-FBA43234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63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position personnalisée">
  <p:cSld name="7_Disposition personnalisée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826626" y="4867539"/>
            <a:ext cx="2239803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45700" rIns="91425" bIns="45700" rtlCol="0" anchor="b" anchorCtr="0">
            <a:normAutofit/>
          </a:bodyPr>
          <a:lstStyle>
            <a:lvl1pPr>
              <a:defRPr b="1" dirty="0">
                <a:solidFill>
                  <a:srgbClr val="194F47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</a:pPr>
            <a:r>
              <a:rPr lang="fr-FR"/>
              <a:t>Modifiez le style du titre</a:t>
            </a:r>
            <a:endParaRPr dirty="0"/>
          </a:p>
        </p:txBody>
      </p:sp>
      <p:sp>
        <p:nvSpPr>
          <p:cNvPr id="102" name="Google Shape;102;p22"/>
          <p:cNvSpPr>
            <a:spLocks noGrp="1"/>
          </p:cNvSpPr>
          <p:nvPr>
            <p:ph type="pic" idx="2"/>
          </p:nvPr>
        </p:nvSpPr>
        <p:spPr>
          <a:xfrm>
            <a:off x="8634413" y="812800"/>
            <a:ext cx="3557587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476854" y="87971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3"/>
          </p:nvPr>
        </p:nvSpPr>
        <p:spPr>
          <a:xfrm>
            <a:off x="4476854" y="1956155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4"/>
          </p:nvPr>
        </p:nvSpPr>
        <p:spPr>
          <a:xfrm>
            <a:off x="4476854" y="303260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5"/>
          </p:nvPr>
        </p:nvSpPr>
        <p:spPr>
          <a:xfrm>
            <a:off x="4476854" y="4109045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6"/>
          </p:nvPr>
        </p:nvSpPr>
        <p:spPr>
          <a:xfrm>
            <a:off x="4476854" y="518549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7"/>
          </p:nvPr>
        </p:nvSpPr>
        <p:spPr>
          <a:xfrm>
            <a:off x="3527730" y="87971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8"/>
          </p:nvPr>
        </p:nvSpPr>
        <p:spPr>
          <a:xfrm>
            <a:off x="3527730" y="195615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9"/>
          </p:nvPr>
        </p:nvSpPr>
        <p:spPr>
          <a:xfrm>
            <a:off x="3527730" y="303260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3"/>
          </p:nvPr>
        </p:nvSpPr>
        <p:spPr>
          <a:xfrm>
            <a:off x="3527730" y="410904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4"/>
          </p:nvPr>
        </p:nvSpPr>
        <p:spPr>
          <a:xfrm>
            <a:off x="3527730" y="518549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7164BAEA-FE67-4296-9AC1-1F745FCE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21EC2E6-96E3-4ED5-9186-E4BF861BE8DF}" type="datetime1">
              <a:rPr lang="en-US" smtClean="0"/>
              <a:t>6/12/2024</a:t>
            </a:fld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CA044A2D-A2D3-4CA3-A3C2-FFFF8FB9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8F5543E1-F391-4B3A-872E-2B9F7C4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3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sposition personnalisée">
  <p:cSld name="8_Disposition personnalisée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826626" y="4867539"/>
            <a:ext cx="2356412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nstantia"/>
              <a:buNone/>
              <a:defRPr sz="4400" b="1">
                <a:solidFill>
                  <a:srgbClr val="194F47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91" name="Google Shape;91;p21"/>
          <p:cNvSpPr>
            <a:spLocks noGrp="1"/>
          </p:cNvSpPr>
          <p:nvPr>
            <p:ph type="pic" idx="2"/>
          </p:nvPr>
        </p:nvSpPr>
        <p:spPr>
          <a:xfrm>
            <a:off x="3778137" y="2225040"/>
            <a:ext cx="3557587" cy="3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7559432" y="205533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7559432" y="2782449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4"/>
          </p:nvPr>
        </p:nvSpPr>
        <p:spPr>
          <a:xfrm>
            <a:off x="7559432" y="4352427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5"/>
          </p:nvPr>
        </p:nvSpPr>
        <p:spPr>
          <a:xfrm>
            <a:off x="7559432" y="3567438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6"/>
          </p:nvPr>
        </p:nvSpPr>
        <p:spPr>
          <a:xfrm>
            <a:off x="7559432" y="513741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8" name="Google Shape;98;p21"/>
          <p:cNvSpPr/>
          <p:nvPr/>
        </p:nvSpPr>
        <p:spPr>
          <a:xfrm>
            <a:off x="3778137" y="-37707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25721C2C-8489-4082-8D80-4C753AC4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CD8AEB-50BA-4BE1-A66C-12D68E470138}" type="datetime1">
              <a:rPr lang="en-US" smtClean="0"/>
              <a:t>6/12/2024</a:t>
            </a:fld>
            <a:endParaRPr lang="fr-FR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0C2E0988-49F2-4F62-B67D-DEFB6F73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AAEFD810-45A6-4358-A4C8-E51F0CBD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5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et contenu">
  <p:cSld name="3_Image et contenu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/>
          <p:nvPr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9"/>
          <p:cNvSpPr txBox="1">
            <a:spLocks noGrp="1"/>
          </p:cNvSpPr>
          <p:nvPr>
            <p:ph type="title"/>
          </p:nvPr>
        </p:nvSpPr>
        <p:spPr>
          <a:xfrm>
            <a:off x="841057" y="110029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 b="1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841058" y="2561159"/>
            <a:ext cx="4008437" cy="109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4" name="Google Shape;234;p49"/>
          <p:cNvSpPr txBox="1">
            <a:spLocks noGrp="1"/>
          </p:cNvSpPr>
          <p:nvPr>
            <p:ph type="body" idx="2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3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4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5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8" name="Google Shape;238;p49"/>
          <p:cNvSpPr txBox="1">
            <a:spLocks noGrp="1"/>
          </p:cNvSpPr>
          <p:nvPr>
            <p:ph type="body" idx="6"/>
          </p:nvPr>
        </p:nvSpPr>
        <p:spPr>
          <a:xfrm>
            <a:off x="838200" y="3656265"/>
            <a:ext cx="4008438" cy="21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9" name="Google Shape;239;p49"/>
          <p:cNvSpPr>
            <a:spLocks noGrp="1"/>
          </p:cNvSpPr>
          <p:nvPr>
            <p:ph type="pic" idx="7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0" name="Google Shape;240;p49"/>
          <p:cNvSpPr>
            <a:spLocks noGrp="1"/>
          </p:cNvSpPr>
          <p:nvPr>
            <p:ph type="pic" idx="8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1" name="Google Shape;241;p49"/>
          <p:cNvSpPr>
            <a:spLocks noGrp="1"/>
          </p:cNvSpPr>
          <p:nvPr>
            <p:ph type="pic" idx="9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2" name="Google Shape;242;p49"/>
          <p:cNvSpPr>
            <a:spLocks noGrp="1"/>
          </p:cNvSpPr>
          <p:nvPr>
            <p:ph type="pic" idx="13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E275E72B-9F42-4A97-8EC2-3FCBF586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E477368-1C32-4862-ADEF-E42CFEDB09B7}" type="datetime1">
              <a:rPr lang="en-US" smtClean="0"/>
              <a:t>6/12/2024</a:t>
            </a:fld>
            <a:endParaRPr lang="fr-FR"/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7D07A4D7-0FAA-4DF1-847C-CA8475DA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ED8E050C-4A92-4178-9599-712A3076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45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et contenu">
  <p:cSld name="1_Image et contenu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/>
          <p:nvPr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2"/>
          <p:cNvSpPr txBox="1">
            <a:spLocks noGrp="1"/>
          </p:cNvSpPr>
          <p:nvPr>
            <p:ph type="title"/>
          </p:nvPr>
        </p:nvSpPr>
        <p:spPr>
          <a:xfrm>
            <a:off x="841057" y="22346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 b="1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1"/>
          </p:nvPr>
        </p:nvSpPr>
        <p:spPr>
          <a:xfrm>
            <a:off x="841058" y="36954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8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2" name="Google Shape;272;p52"/>
          <p:cNvSpPr>
            <a:spLocks noGrp="1"/>
          </p:cNvSpPr>
          <p:nvPr>
            <p:ph type="pic" idx="2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3" name="Google Shape;273;p52"/>
          <p:cNvSpPr>
            <a:spLocks noGrp="1"/>
          </p:cNvSpPr>
          <p:nvPr>
            <p:ph type="pic" idx="3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4" name="Google Shape;274;p52"/>
          <p:cNvSpPr>
            <a:spLocks noGrp="1"/>
          </p:cNvSpPr>
          <p:nvPr>
            <p:ph type="pic" idx="4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5" name="Google Shape;275;p52"/>
          <p:cNvSpPr>
            <a:spLocks noGrp="1"/>
          </p:cNvSpPr>
          <p:nvPr>
            <p:ph type="pic" idx="5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6" name="Google Shape;276;p52"/>
          <p:cNvSpPr txBox="1">
            <a:spLocks noGrp="1"/>
          </p:cNvSpPr>
          <p:nvPr>
            <p:ph type="body" idx="6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7" name="Google Shape;277;p52"/>
          <p:cNvSpPr txBox="1">
            <a:spLocks noGrp="1"/>
          </p:cNvSpPr>
          <p:nvPr>
            <p:ph type="body" idx="7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8" name="Google Shape;278;p52"/>
          <p:cNvSpPr txBox="1">
            <a:spLocks noGrp="1"/>
          </p:cNvSpPr>
          <p:nvPr>
            <p:ph type="body" idx="8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9" name="Google Shape;279;p52"/>
          <p:cNvSpPr txBox="1">
            <a:spLocks noGrp="1"/>
          </p:cNvSpPr>
          <p:nvPr>
            <p:ph type="body" idx="9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9617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Disposition personnalisée">
  <p:cSld name="22_Disposition personnalisé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0" y="1687089"/>
            <a:ext cx="4297212" cy="3449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68750" y="1687089"/>
            <a:ext cx="3686025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8452175" y="1687089"/>
            <a:ext cx="3658010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3"/>
          </p:nvPr>
        </p:nvSpPr>
        <p:spPr>
          <a:xfrm>
            <a:off x="4568447" y="2516957"/>
            <a:ext cx="3686159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4"/>
          </p:nvPr>
        </p:nvSpPr>
        <p:spPr>
          <a:xfrm>
            <a:off x="8452175" y="2516957"/>
            <a:ext cx="3658010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9" name="Google Shape;149;p27"/>
          <p:cNvSpPr/>
          <p:nvPr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DA75E2D-9A62-4BF2-95A1-4C4E7581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73558E7-39B1-4B23-B923-453F7FD4CE71}" type="datetime1">
              <a:rPr lang="en-US" smtClean="0"/>
              <a:t>6/12/2024</a:t>
            </a:fld>
            <a:endParaRPr lang="fr-FR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2840AAE3-0813-4B4E-ACFF-91A7BF92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7EBF01DC-BF07-4796-BB07-9BC714D6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8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0D12D-7C2C-4F0D-B7DB-A32A59E6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45F810-FD9A-48FE-A468-35A21422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8D470-D9BD-483A-84AE-90F82430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9B67-72FD-46B4-BE4E-ABA278F10A22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E9244-F55F-47D9-88DF-082764F0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B1F6B-1223-4CD1-A4DF-C88750EB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5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Disposition personnalisée">
  <p:cSld name="28_Disposition personnalisé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/>
          <p:nvPr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4"/>
          <p:cNvSpPr txBox="1">
            <a:spLocks noGrp="1"/>
          </p:cNvSpPr>
          <p:nvPr>
            <p:ph type="title"/>
          </p:nvPr>
        </p:nvSpPr>
        <p:spPr>
          <a:xfrm>
            <a:off x="2106887" y="616350"/>
            <a:ext cx="7978227" cy="658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98" name="Google Shape;298;p54"/>
          <p:cNvSpPr>
            <a:spLocks noGrp="1"/>
          </p:cNvSpPr>
          <p:nvPr>
            <p:ph type="pic" idx="2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99" name="Google Shape;299;p54"/>
          <p:cNvSpPr>
            <a:spLocks noGrp="1"/>
          </p:cNvSpPr>
          <p:nvPr>
            <p:ph type="pic" idx="3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0" name="Google Shape;300;p54"/>
          <p:cNvSpPr>
            <a:spLocks noGrp="1"/>
          </p:cNvSpPr>
          <p:nvPr>
            <p:ph type="pic" idx="4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1" name="Google Shape;301;p54"/>
          <p:cNvSpPr>
            <a:spLocks noGrp="1"/>
          </p:cNvSpPr>
          <p:nvPr>
            <p:ph type="pic" idx="5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body" idx="1"/>
          </p:nvPr>
        </p:nvSpPr>
        <p:spPr>
          <a:xfrm>
            <a:off x="1504731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3" name="Google Shape;303;p54"/>
          <p:cNvSpPr txBox="1">
            <a:spLocks noGrp="1"/>
          </p:cNvSpPr>
          <p:nvPr>
            <p:ph type="body" idx="6"/>
          </p:nvPr>
        </p:nvSpPr>
        <p:spPr>
          <a:xfrm>
            <a:off x="1504731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7"/>
          </p:nvPr>
        </p:nvSpPr>
        <p:spPr>
          <a:xfrm>
            <a:off x="8241403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8"/>
          </p:nvPr>
        </p:nvSpPr>
        <p:spPr>
          <a:xfrm>
            <a:off x="8241403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9"/>
          </p:nvPr>
        </p:nvSpPr>
        <p:spPr>
          <a:xfrm>
            <a:off x="1504731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13"/>
          </p:nvPr>
        </p:nvSpPr>
        <p:spPr>
          <a:xfrm>
            <a:off x="1504731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4"/>
          </p:nvPr>
        </p:nvSpPr>
        <p:spPr>
          <a:xfrm>
            <a:off x="8241403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9" name="Google Shape;309;p54"/>
          <p:cNvSpPr txBox="1">
            <a:spLocks noGrp="1"/>
          </p:cNvSpPr>
          <p:nvPr>
            <p:ph type="body" idx="15"/>
          </p:nvPr>
        </p:nvSpPr>
        <p:spPr>
          <a:xfrm>
            <a:off x="8241403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0" name="Google Shape;310;p54"/>
          <p:cNvSpPr/>
          <p:nvPr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4"/>
          <p:cNvSpPr/>
          <p:nvPr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/>
          <p:nvPr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Espace réservé de la date 4">
            <a:extLst>
              <a:ext uri="{FF2B5EF4-FFF2-40B4-BE49-F238E27FC236}">
                <a16:creationId xmlns:a16="http://schemas.microsoft.com/office/drawing/2014/main" id="{5FCEB8BF-7030-4D8A-BB33-7A147446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164F608-B443-4BF1-A36C-DE95C0FF3DF7}" type="datetime1">
              <a:rPr lang="en-US" smtClean="0"/>
              <a:t>6/12/2024</a:t>
            </a:fld>
            <a:endParaRPr lang="fr-FR"/>
          </a:p>
        </p:txBody>
      </p:sp>
      <p:sp>
        <p:nvSpPr>
          <p:cNvPr id="20" name="Espace réservé du pied de page 5">
            <a:extLst>
              <a:ext uri="{FF2B5EF4-FFF2-40B4-BE49-F238E27FC236}">
                <a16:creationId xmlns:a16="http://schemas.microsoft.com/office/drawing/2014/main" id="{04522C4F-00ED-4573-AE2C-8098EE61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21" name="Espace réservé du numéro de diapositive 6">
            <a:extLst>
              <a:ext uri="{FF2B5EF4-FFF2-40B4-BE49-F238E27FC236}">
                <a16:creationId xmlns:a16="http://schemas.microsoft.com/office/drawing/2014/main" id="{0B5AFDDA-6E8C-45BA-BF9D-C485F37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Disposition personnalisée">
  <p:cSld name="27_Disposition personnalisé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"/>
          <p:cNvSpPr txBox="1"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AAB0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82" name="Google Shape;282;p53"/>
          <p:cNvSpPr>
            <a:spLocks noGrp="1"/>
          </p:cNvSpPr>
          <p:nvPr>
            <p:ph type="pic" idx="2"/>
          </p:nvPr>
        </p:nvSpPr>
        <p:spPr>
          <a:xfrm>
            <a:off x="6076930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3" name="Google Shape;283;p53"/>
          <p:cNvSpPr>
            <a:spLocks noGrp="1"/>
          </p:cNvSpPr>
          <p:nvPr>
            <p:ph type="pic" idx="3"/>
          </p:nvPr>
        </p:nvSpPr>
        <p:spPr>
          <a:xfrm>
            <a:off x="8970602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4" name="Google Shape;284;p53"/>
          <p:cNvSpPr>
            <a:spLocks noGrp="1"/>
          </p:cNvSpPr>
          <p:nvPr>
            <p:ph type="pic" idx="4"/>
          </p:nvPr>
        </p:nvSpPr>
        <p:spPr>
          <a:xfrm>
            <a:off x="6076930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5" name="Google Shape;285;p53"/>
          <p:cNvSpPr>
            <a:spLocks noGrp="1"/>
          </p:cNvSpPr>
          <p:nvPr>
            <p:ph type="pic" idx="5"/>
          </p:nvPr>
        </p:nvSpPr>
        <p:spPr>
          <a:xfrm>
            <a:off x="8970602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body" idx="1"/>
          </p:nvPr>
        </p:nvSpPr>
        <p:spPr>
          <a:xfrm>
            <a:off x="5642770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6"/>
          </p:nvPr>
        </p:nvSpPr>
        <p:spPr>
          <a:xfrm>
            <a:off x="5642770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8" name="Google Shape;288;p53"/>
          <p:cNvSpPr txBox="1">
            <a:spLocks noGrp="1"/>
          </p:cNvSpPr>
          <p:nvPr>
            <p:ph type="body" idx="7"/>
          </p:nvPr>
        </p:nvSpPr>
        <p:spPr>
          <a:xfrm>
            <a:off x="8544956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9" name="Google Shape;289;p53"/>
          <p:cNvSpPr txBox="1">
            <a:spLocks noGrp="1"/>
          </p:cNvSpPr>
          <p:nvPr>
            <p:ph type="body" idx="8"/>
          </p:nvPr>
        </p:nvSpPr>
        <p:spPr>
          <a:xfrm>
            <a:off x="8544956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0" name="Google Shape;290;p53"/>
          <p:cNvSpPr txBox="1">
            <a:spLocks noGrp="1"/>
          </p:cNvSpPr>
          <p:nvPr>
            <p:ph type="body" idx="9"/>
          </p:nvPr>
        </p:nvSpPr>
        <p:spPr>
          <a:xfrm>
            <a:off x="5642770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13"/>
          </p:nvPr>
        </p:nvSpPr>
        <p:spPr>
          <a:xfrm>
            <a:off x="5642770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4"/>
          </p:nvPr>
        </p:nvSpPr>
        <p:spPr>
          <a:xfrm>
            <a:off x="8544956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15"/>
          </p:nvPr>
        </p:nvSpPr>
        <p:spPr>
          <a:xfrm>
            <a:off x="8544956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9513137D-5CC3-4245-9225-72272AA3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974960-2571-4A74-A9AA-CA8849DCBAFF}" type="datetime1">
              <a:rPr lang="en-US" smtClean="0"/>
              <a:t>6/12/2024</a:t>
            </a:fld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EEBB782D-56F7-48A8-80F3-7D096A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DC18B65C-658C-4C96-A1B0-E0103637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604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Disposition personnalisée">
  <p:cSld name="26_Disposition personnalisé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>
            <a:spLocks noGrp="1"/>
          </p:cNvSpPr>
          <p:nvPr>
            <p:ph type="pic" idx="2"/>
          </p:nvPr>
        </p:nvSpPr>
        <p:spPr>
          <a:xfrm>
            <a:off x="4745620" y="3428990"/>
            <a:ext cx="7446380" cy="342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838200" y="1659770"/>
            <a:ext cx="3085618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79" name="Google Shape;179;p32"/>
          <p:cNvSpPr/>
          <p:nvPr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2000" tIns="144000" rIns="14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5359078" y="987207"/>
            <a:ext cx="283782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3"/>
          </p:nvPr>
        </p:nvSpPr>
        <p:spPr>
          <a:xfrm>
            <a:off x="8351371" y="987208"/>
            <a:ext cx="3501106" cy="13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DD190FF6-E3BF-4A6B-A045-C003C8DA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A5F39FC-B78E-4B88-9E3B-D2D7E1FC2F7F}" type="datetime1">
              <a:rPr lang="en-US" smtClean="0"/>
              <a:t>6/12/2024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42F62CC5-AAD6-4ABF-B568-51F1C407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0D1EB4AD-FCE8-45B5-9D0D-55D201D7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43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 ">
  <p:cSld name="2_Vide 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847180" y="6875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19" name="Google Shape;319;p56"/>
          <p:cNvSpPr txBox="1">
            <a:spLocks noGrp="1"/>
          </p:cNvSpPr>
          <p:nvPr>
            <p:ph type="body" idx="1"/>
          </p:nvPr>
        </p:nvSpPr>
        <p:spPr>
          <a:xfrm>
            <a:off x="5815420" y="687573"/>
            <a:ext cx="5370740" cy="13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0" name="Google Shape;320;p56"/>
          <p:cNvSpPr>
            <a:spLocks noGrp="1"/>
          </p:cNvSpPr>
          <p:nvPr>
            <p:ph type="chart" idx="2"/>
          </p:nvPr>
        </p:nvSpPr>
        <p:spPr>
          <a:xfrm>
            <a:off x="5815420" y="2392680"/>
            <a:ext cx="5742622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 graphique</a:t>
            </a:r>
            <a:endParaRPr/>
          </a:p>
        </p:txBody>
      </p:sp>
      <p:sp>
        <p:nvSpPr>
          <p:cNvPr id="321" name="Google Shape;321;p56"/>
          <p:cNvSpPr>
            <a:spLocks noGrp="1"/>
          </p:cNvSpPr>
          <p:nvPr>
            <p:ph type="pic" idx="3"/>
          </p:nvPr>
        </p:nvSpPr>
        <p:spPr>
          <a:xfrm>
            <a:off x="838200" y="2392045"/>
            <a:ext cx="4776788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480CE0A-AFA0-481D-BAF6-48EF792C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460B635-4DDB-4DB5-A6B0-03282705DA94}" type="datetime1">
              <a:rPr lang="en-US" smtClean="0"/>
              <a:t>6/12/2024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0FF17937-088E-43C5-9105-FD4B210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E14E7ACF-1679-451D-B200-7BD8C5F8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371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7" name="Google Shape;117;p23"/>
          <p:cNvSpPr>
            <a:spLocks noGrp="1"/>
          </p:cNvSpPr>
          <p:nvPr>
            <p:ph type="pic" idx="2"/>
          </p:nvPr>
        </p:nvSpPr>
        <p:spPr>
          <a:xfrm>
            <a:off x="0" y="3500437"/>
            <a:ext cx="121920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7569843" y="1690688"/>
            <a:ext cx="415543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3"/>
          </p:nvPr>
        </p:nvSpPr>
        <p:spPr>
          <a:xfrm>
            <a:off x="7569843" y="1227698"/>
            <a:ext cx="415543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43BD33DD-9094-495F-B406-7457C41B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D92FA3D-D295-49B6-9976-EB9C9811EE31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A0F17649-E219-48C6-B7EE-BA812528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571759F1-858A-47E6-8BEF-45AEC86B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437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ierge">
  <p:cSld name="3_Vierg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9"/>
          <p:cNvSpPr>
            <a:spLocks noGrp="1"/>
          </p:cNvSpPr>
          <p:nvPr>
            <p:ph type="pic" idx="2"/>
          </p:nvPr>
        </p:nvSpPr>
        <p:spPr>
          <a:xfrm>
            <a:off x="3236595" y="260350"/>
            <a:ext cx="44926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29" name="Google Shape;329;p59"/>
          <p:cNvSpPr>
            <a:spLocks noGrp="1"/>
          </p:cNvSpPr>
          <p:nvPr>
            <p:ph type="pic" idx="3"/>
          </p:nvPr>
        </p:nvSpPr>
        <p:spPr>
          <a:xfrm>
            <a:off x="7839076" y="260350"/>
            <a:ext cx="4052888" cy="3803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0" name="Google Shape;330;p59"/>
          <p:cNvSpPr>
            <a:spLocks noGrp="1"/>
          </p:cNvSpPr>
          <p:nvPr>
            <p:ph type="pic" idx="4"/>
          </p:nvPr>
        </p:nvSpPr>
        <p:spPr>
          <a:xfrm>
            <a:off x="7839076" y="4165600"/>
            <a:ext cx="4052888" cy="2395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title"/>
          </p:nvPr>
        </p:nvSpPr>
        <p:spPr>
          <a:xfrm>
            <a:off x="518160" y="524172"/>
            <a:ext cx="2578099" cy="25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E678ABE3-5FD9-4476-BB9D-1EA4EDE2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7182"/>
            <a:ext cx="2743200" cy="365125"/>
          </a:xfrm>
        </p:spPr>
        <p:txBody>
          <a:bodyPr/>
          <a:lstStyle/>
          <a:p>
            <a:fld id="{45D86208-035C-4B56-BE5C-B7EDDE5EE161}" type="datetime1">
              <a:rPr lang="en-US" smtClean="0"/>
              <a:t>6/12/2024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4229B341-25C5-44D1-921A-CCF0707B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507182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CAA38AC2-1427-472A-B9D1-A20074BE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7182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92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>
  <p:cSld name="2_Vid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>
            <a:spLocks noGrp="1"/>
          </p:cNvSpPr>
          <p:nvPr>
            <p:ph type="pic" idx="2"/>
          </p:nvPr>
        </p:nvSpPr>
        <p:spPr>
          <a:xfrm>
            <a:off x="212725" y="198755"/>
            <a:ext cx="3856038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5" name="Google Shape;335;p60"/>
          <p:cNvSpPr>
            <a:spLocks noGrp="1"/>
          </p:cNvSpPr>
          <p:nvPr>
            <p:ph type="pic" idx="3"/>
          </p:nvPr>
        </p:nvSpPr>
        <p:spPr>
          <a:xfrm>
            <a:off x="4312285" y="198755"/>
            <a:ext cx="7651115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6" name="Google Shape;336;p60"/>
          <p:cNvSpPr>
            <a:spLocks noGrp="1"/>
          </p:cNvSpPr>
          <p:nvPr>
            <p:ph type="pic" idx="4"/>
          </p:nvPr>
        </p:nvSpPr>
        <p:spPr>
          <a:xfrm>
            <a:off x="213361" y="4648200"/>
            <a:ext cx="7651116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7" name="Google Shape;337;p60"/>
          <p:cNvSpPr>
            <a:spLocks noGrp="1"/>
          </p:cNvSpPr>
          <p:nvPr>
            <p:ph type="pic" idx="5"/>
          </p:nvPr>
        </p:nvSpPr>
        <p:spPr>
          <a:xfrm>
            <a:off x="8122919" y="4648200"/>
            <a:ext cx="3855721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782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parateur de diapositive 2">
  <p:cSld name="Séparateur de diapositive 2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1220164" y="3379810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nstantia"/>
              <a:buNone/>
              <a:defRPr sz="5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1220165" y="4467833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Céline Hilpipre © aromatherapy 2024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392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et contenu">
  <p:cSld name="2_Imag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668543" y="358610"/>
            <a:ext cx="10854914" cy="80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000" b="1"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>
            <a:spLocks noGrp="1"/>
          </p:cNvSpPr>
          <p:nvPr>
            <p:ph type="pic" idx="2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>
            <a:spLocks noGrp="1"/>
          </p:cNvSpPr>
          <p:nvPr>
            <p:ph type="pic" idx="3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4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>
            <a:spLocks noGrp="1"/>
          </p:cNvSpPr>
          <p:nvPr>
            <p:ph type="pic" idx="5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630780" y="3920809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6"/>
          </p:nvPr>
        </p:nvSpPr>
        <p:spPr>
          <a:xfrm>
            <a:off x="3476825" y="3923752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7"/>
          </p:nvPr>
        </p:nvSpPr>
        <p:spPr>
          <a:xfrm>
            <a:off x="6322870" y="3920809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8"/>
          </p:nvPr>
        </p:nvSpPr>
        <p:spPr>
          <a:xfrm>
            <a:off x="9168916" y="3916626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9"/>
          </p:nvPr>
        </p:nvSpPr>
        <p:spPr>
          <a:xfrm>
            <a:off x="838200" y="1337302"/>
            <a:ext cx="10685257" cy="54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907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sposition personnalisée">
  <p:cSld name="25_Disposition personnalisé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5278052" y="3206186"/>
            <a:ext cx="6435525" cy="281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6000" rIns="1800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>
            <a:spLocks noGrp="1"/>
          </p:cNvSpPr>
          <p:nvPr>
            <p:ph type="pic" idx="2"/>
          </p:nvPr>
        </p:nvSpPr>
        <p:spPr>
          <a:xfrm>
            <a:off x="838200" y="836271"/>
            <a:ext cx="3657059" cy="51854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9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1FEB8-0500-4286-AC3F-65FCBB95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DA51F-752D-4B7E-AF72-269F92E03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99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68A65-3C55-4F12-9E47-3E87F5CE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5DDF-D26B-4F0F-A62A-34191955A744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F7B09-D54B-4C5F-A6E1-E1E52AFB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AEEDC-4DB9-4DDF-ACEA-6C8A8136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18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387272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57360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48016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rtlCol="0" anchor="b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7"/>
            <a:ext cx="12192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843" y="1690688"/>
            <a:ext cx="4155432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9843" y="1227698"/>
            <a:ext cx="4155432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971942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93765"/>
            <a:ext cx="5230788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6276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rtlCol="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Master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fr-FR" noProof="0"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Form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14412" y="3805254"/>
            <a:ext cx="1935925" cy="185477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28002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 rtlCol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2770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44956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2770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4956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6" name="Form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219690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chemeClr val="accent2">
              <a:alpha val="99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75392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4074143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’imag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rtlCol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147200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4" name="Espace réservé du tableau 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754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306F6-E51A-4D12-9C27-1AE3A86D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523AB-0844-4B34-B76A-2E41AEC3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B6FEC-F996-4069-B307-5D99BA1A5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48C141-5C50-4E6C-A8B0-AC6C33C1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708-2E96-4FF3-995E-6EAC7C633215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C3057-E112-4C18-804C-BBF88170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D689C-5731-4496-8EA7-135C009F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23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42632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nne de 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Insérer un sous-titre ici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fr-FR" noProof="0"/>
              <a:t>Insérer du texte ici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Insérer un sous-titre ici</a:t>
            </a:r>
          </a:p>
        </p:txBody>
      </p:sp>
      <p:sp>
        <p:nvSpPr>
          <p:cNvPr id="17" name="Espace réservé du contenu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fr-FR" noProof="0"/>
              <a:t>Insérer du texte ici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fr-FR" noProof="0"/>
              <a:t>11/02/20XX</a:t>
            </a:r>
          </a:p>
        </p:txBody>
      </p:sp>
      <p:sp>
        <p:nvSpPr>
          <p:cNvPr id="15" name="Espace réservé du numéro de diapositive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2646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7A38F-1BAB-4809-A43A-D7D4D67CA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8041"/>
            <a:ext cx="9144000" cy="68192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0A6A0-CE68-48A4-AE70-27C8C3060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A341E1-3CE1-47CE-8A20-E3532232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44AD-1900-4434-99DE-7E7083CC019A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D52EE2-D875-4F76-BE35-12204873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DA5E0-939A-4F56-9C61-89E387A4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39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0D12D-7C2C-4F0D-B7DB-A32A59E6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45F810-FD9A-48FE-A468-35A21422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8D470-D9BD-483A-84AE-90F82430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0B07-7805-4CC7-A2FB-572918D47022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E9244-F55F-47D9-88DF-082764F0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B1F6B-1223-4CD1-A4DF-C88750EB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5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1FEB8-0500-4286-AC3F-65FCBB95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DA51F-752D-4B7E-AF72-269F92E03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99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68A65-3C55-4F12-9E47-3E87F5CE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7D2F-E88F-408B-947C-89A72835CEA4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F7B09-D54B-4C5F-A6E1-E1E52AFB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AEEDC-4DB9-4DDF-ACEA-6C8A8136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46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306F6-E51A-4D12-9C27-1AE3A86D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523AB-0844-4B34-B76A-2E41AEC3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B6FEC-F996-4069-B307-5D99BA1A5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48C141-5C50-4E6C-A8B0-AC6C33C1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8D-7583-42DE-9E05-D10288AA275F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C3057-E112-4C18-804C-BBF88170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D689C-5731-4496-8EA7-135C009F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71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656B4-7FFE-48E6-B3CA-A4BA7717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35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9B95C9-2435-4C1F-A661-2932DCE4B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DC77CB-B353-4C16-8F1B-0E41D88DF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6F8BCA-027B-432F-91D5-68BF89F3D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0F1B28-1642-427D-8640-B756370D8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3AA37B-00B2-47AC-9689-3F0C6F02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340-0DE2-4B07-BF1F-EC3BFBD41593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A72691-AC19-473D-A99F-353A7F90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01E8EE-65F4-4B0E-BAA9-0BAF12A5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54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18167-EE73-4BD8-9D0F-F4F94140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060CF5-6948-40BE-BEDF-DBF1C3B4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4153-41B0-4B0F-B430-BB9BC7354DB9}" type="datetime1">
              <a:rPr lang="en-US" smtClean="0"/>
              <a:t>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7EF02C-1DCC-40AF-8367-DD460603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5185FB-8EE4-4375-B567-53CEB19A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007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3BC044-9B91-4B54-8A5E-79B9018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84FE-1149-4973-935D-57A8E614226B}" type="datetime1">
              <a:rPr lang="en-US" smtClean="0"/>
              <a:t>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14FD1A-CF8F-4741-9D18-39C47B95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D7CAF-B853-4833-912D-E86BB4BE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455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8FD4F-FE53-4F46-A84E-C330588D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solidFill>
            <a:schemeClr val="bg2"/>
          </a:solidFill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85754-C343-4D03-AA2C-F5AC30B8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defRPr>
            </a:lvl1pPr>
            <a:lvl2pPr>
              <a:defRPr sz="2000">
                <a:latin typeface="Constantia" panose="02030602050306030303" pitchFamily="18" charset="0"/>
              </a:defRPr>
            </a:lvl2pPr>
            <a:lvl3pPr>
              <a:defRPr sz="1800">
                <a:latin typeface="Constantia" panose="02030602050306030303" pitchFamily="18" charset="0"/>
              </a:defRPr>
            </a:lvl3pPr>
            <a:lvl4pPr>
              <a:defRPr sz="1800">
                <a:latin typeface="Constantia" panose="02030602050306030303" pitchFamily="18" charset="0"/>
              </a:defRPr>
            </a:lvl4pPr>
            <a:lvl5pPr>
              <a:defRPr sz="1800">
                <a:latin typeface="Constantia" panose="0203060205030603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26757-3869-41CA-B897-FE912A57E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565DC5-9ED3-4381-B025-0E07C5F5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397-72C3-47E3-900E-7506C8A2A8CF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50CBA6-FAB0-41D9-AECD-898DE2FA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22CD27-9103-4226-BE0B-700B3E85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7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656B4-7FFE-48E6-B3CA-A4BA7717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35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9B95C9-2435-4C1F-A661-2932DCE4B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DC77CB-B353-4C16-8F1B-0E41D88DF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6F8BCA-027B-432F-91D5-68BF89F3D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0F1B28-1642-427D-8640-B756370D8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3AA37B-00B2-47AC-9689-3F0C6F02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06EB-4FC7-4C9D-A38F-48F69E600B07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A72691-AC19-473D-A99F-353A7F90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01E8EE-65F4-4B0E-BAA9-0BAF12A5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77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B055E-88F0-4EE4-A5B6-5B09C9D4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819D7D-3FF1-4EB7-8B25-5AEE222AA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BA934-3BDD-41E9-9B41-657471E64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2762C5-8C65-4A1B-9145-BD73D5BF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EC5-6B76-4AFB-9E76-2C7E8CAD46D3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DC0EF-4A00-4FF4-87AF-792E5E5E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B71A3-F88C-4E9B-A740-85D0CC6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656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BF529-2677-49AF-A664-D614598D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96A6E3-17D1-4697-A2E2-4A5693C1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9726D-7663-415C-9E50-B81FB205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90DA-B614-459C-94FA-F6B9CCED6206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FAF9-71A7-4992-8395-06CFD775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E38A4-CF7D-4AFD-ABA8-E78A3485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54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B705C2-7437-4E9B-B2B1-1FE3F891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E794D7-B930-45AC-8DAF-69C0CD8A0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9A746-2751-436B-8F41-EA13C1D4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4E65-CF3B-42C5-883B-149E997C7E2C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21938-0761-4505-99A5-AEB0A4E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8D6F2-A42B-4331-977C-6C1624A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895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avec image" preserve="1">
  <p:cSld name="Diapositive de titre avec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5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199" y="2002421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nstantia"/>
              <a:buNone/>
              <a:defRPr sz="4400" b="1">
                <a:solidFill>
                  <a:srgbClr val="194F47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3703092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8" name="Google Shape;18;p10"/>
          <p:cNvCxnSpPr/>
          <p:nvPr/>
        </p:nvCxnSpPr>
        <p:spPr>
          <a:xfrm rot="5400000" flipH="1">
            <a:off x="1094402" y="2432493"/>
            <a:ext cx="1" cy="218880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94F4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Céline Hilpipre © aromatherapy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549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Disposition personnalisée" preserve="1">
  <p:cSld name="9_Disposition personnalisé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0" y="5382705"/>
            <a:ext cx="5845215" cy="762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792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05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rtlCol="0" anchor="b"/>
          <a:lstStyle>
            <a:lvl1pPr algn="l">
              <a:defRPr>
                <a:latin typeface="Franklin Gothic Book" panose="020B0503020102020204" pitchFamily="34" charset="0"/>
              </a:defRPr>
            </a:lvl1pPr>
          </a:lstStyle>
          <a:p>
            <a:pPr rtl="0"/>
            <a:r>
              <a:rPr lang="fr-FR" noProof="0" dirty="0"/>
              <a:t>Cliquez pour ajouter un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74739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et contenu" preserve="1">
  <p:cSld name="2_Imag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0" y="3721477"/>
            <a:ext cx="12192000" cy="31365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668543" y="358611"/>
            <a:ext cx="10854914" cy="7391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 b="1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9" name="Google Shape;29;p12"/>
          <p:cNvSpPr>
            <a:spLocks noGrp="1"/>
          </p:cNvSpPr>
          <p:nvPr>
            <p:ph type="pic" idx="2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" name="Google Shape;30;p12"/>
          <p:cNvSpPr>
            <a:spLocks noGrp="1"/>
          </p:cNvSpPr>
          <p:nvPr>
            <p:ph type="pic" idx="3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4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2" name="Google Shape;32;p12"/>
          <p:cNvSpPr>
            <a:spLocks noGrp="1"/>
          </p:cNvSpPr>
          <p:nvPr>
            <p:ph type="pic" idx="5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630780" y="3920809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6"/>
          </p:nvPr>
        </p:nvSpPr>
        <p:spPr>
          <a:xfrm>
            <a:off x="3476825" y="3916626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marL="457200" lvl="0" algn="ctr"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7"/>
          </p:nvPr>
        </p:nvSpPr>
        <p:spPr>
          <a:xfrm>
            <a:off x="6322870" y="3920809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marL="457200" lvl="0" algn="ctr"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8"/>
          </p:nvPr>
        </p:nvSpPr>
        <p:spPr>
          <a:xfrm>
            <a:off x="9168916" y="3916626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marL="457200" lvl="0" algn="ctr"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9"/>
          </p:nvPr>
        </p:nvSpPr>
        <p:spPr>
          <a:xfrm>
            <a:off x="838200" y="1337302"/>
            <a:ext cx="10685257" cy="54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>
                <a:latin typeface="Constantia" panose="02030602050306030303" pitchFamily="18" charset="0"/>
              </a:rPr>
              <a:t>Cliquez pour modifier les styles du texte du masque</a:t>
            </a:r>
          </a:p>
        </p:txBody>
      </p:sp>
      <p:sp>
        <p:nvSpPr>
          <p:cNvPr id="13" name="Espace réservé de la date 4">
            <a:extLst>
              <a:ext uri="{FF2B5EF4-FFF2-40B4-BE49-F238E27FC236}">
                <a16:creationId xmlns:a16="http://schemas.microsoft.com/office/drawing/2014/main" id="{D994A02F-F174-4FC6-91A1-7F1F6A53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39C8C50-C974-4977-B897-10810D4CEA00}" type="datetime1">
              <a:rPr lang="en-US" smtClean="0"/>
              <a:t>6/12/2024</a:t>
            </a:fld>
            <a:endParaRPr lang="fr-FR" dirty="0"/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16594894-2F51-4F78-89D7-A304E277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  <a:endParaRPr lang="fr-FR" dirty="0"/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C11A8E0A-DCD9-477D-AF6A-80306664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84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et contenu" preserve="1">
  <p:cSld name="5_Image et contenu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"/>
          <p:cNvSpPr txBox="1">
            <a:spLocks noGrp="1"/>
          </p:cNvSpPr>
          <p:nvPr>
            <p:ph type="title"/>
          </p:nvPr>
        </p:nvSpPr>
        <p:spPr>
          <a:xfrm>
            <a:off x="753371" y="627726"/>
            <a:ext cx="10854914" cy="659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 b="1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58" name="Google Shape;258;p51"/>
          <p:cNvSpPr>
            <a:spLocks noGrp="1"/>
          </p:cNvSpPr>
          <p:nvPr>
            <p:ph type="pic" idx="2"/>
          </p:nvPr>
        </p:nvSpPr>
        <p:spPr>
          <a:xfrm>
            <a:off x="1341120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59" name="Google Shape;259;p51"/>
          <p:cNvSpPr>
            <a:spLocks noGrp="1"/>
          </p:cNvSpPr>
          <p:nvPr>
            <p:ph type="pic" idx="3"/>
          </p:nvPr>
        </p:nvSpPr>
        <p:spPr>
          <a:xfrm>
            <a:off x="4188425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0" name="Google Shape;260;p51"/>
          <p:cNvSpPr>
            <a:spLocks noGrp="1"/>
          </p:cNvSpPr>
          <p:nvPr>
            <p:ph type="pic" idx="4"/>
          </p:nvPr>
        </p:nvSpPr>
        <p:spPr>
          <a:xfrm>
            <a:off x="7035730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1" name="Google Shape;261;p51"/>
          <p:cNvSpPr>
            <a:spLocks noGrp="1"/>
          </p:cNvSpPr>
          <p:nvPr>
            <p:ph type="pic" idx="5"/>
          </p:nvPr>
        </p:nvSpPr>
        <p:spPr>
          <a:xfrm>
            <a:off x="9883035" y="2575872"/>
            <a:ext cx="1049126" cy="1049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>
            <a:off x="630780" y="3941653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3" name="Google Shape;263;p51"/>
          <p:cNvSpPr txBox="1">
            <a:spLocks noGrp="1"/>
          </p:cNvSpPr>
          <p:nvPr>
            <p:ph type="body" idx="6"/>
          </p:nvPr>
        </p:nvSpPr>
        <p:spPr>
          <a:xfrm>
            <a:off x="3476825" y="3944596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4" name="Google Shape;264;p51"/>
          <p:cNvSpPr txBox="1">
            <a:spLocks noGrp="1"/>
          </p:cNvSpPr>
          <p:nvPr>
            <p:ph type="body" idx="7"/>
          </p:nvPr>
        </p:nvSpPr>
        <p:spPr>
          <a:xfrm>
            <a:off x="6322870" y="3941653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5" name="Google Shape;265;p51"/>
          <p:cNvSpPr txBox="1">
            <a:spLocks noGrp="1"/>
          </p:cNvSpPr>
          <p:nvPr>
            <p:ph type="body" idx="8"/>
          </p:nvPr>
        </p:nvSpPr>
        <p:spPr>
          <a:xfrm>
            <a:off x="9168916" y="3937470"/>
            <a:ext cx="2469806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6" name="Google Shape;266;p51"/>
          <p:cNvSpPr txBox="1">
            <a:spLocks noGrp="1"/>
          </p:cNvSpPr>
          <p:nvPr>
            <p:ph type="body" idx="9"/>
          </p:nvPr>
        </p:nvSpPr>
        <p:spPr>
          <a:xfrm>
            <a:off x="838199" y="1468599"/>
            <a:ext cx="10685257" cy="54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D45C4D7E-9D0D-4EAE-A099-41365061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0890002-D36E-4D1A-A8BC-BDC228273802}" type="datetime1">
              <a:rPr lang="en-US" smtClean="0"/>
              <a:t>6/12/2024</a:t>
            </a:fld>
            <a:endParaRPr lang="fr-FR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9FCBB9DC-7114-4E9F-B865-F7305497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9BBA6EBD-BDC5-409B-9E8C-F12D8126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87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Disposition personnalisée" preserve="1">
  <p:cSld name="24_Disposition personnalisé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0" y="3206186"/>
            <a:ext cx="12192000" cy="3651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00000" tIns="216000" rIns="18000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5278053" y="1775520"/>
            <a:ext cx="6435524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45700" rIns="91425" bIns="45700" rtlCol="0" anchor="b" anchorCtr="0">
            <a:normAutofit/>
          </a:bodyPr>
          <a:lstStyle>
            <a:lvl1pPr>
              <a:defRPr sz="4400" b="1" dirty="0">
                <a:solidFill>
                  <a:srgbClr val="194F47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</a:pPr>
            <a:r>
              <a:rPr lang="fr-FR"/>
              <a:t>Modifiez le style du titre</a:t>
            </a:r>
            <a:endParaRPr dirty="0"/>
          </a:p>
        </p:txBody>
      </p:sp>
      <p:sp>
        <p:nvSpPr>
          <p:cNvPr id="174" name="Google Shape;174;p31"/>
          <p:cNvSpPr>
            <a:spLocks noGrp="1"/>
          </p:cNvSpPr>
          <p:nvPr>
            <p:ph type="pic" idx="2"/>
          </p:nvPr>
        </p:nvSpPr>
        <p:spPr>
          <a:xfrm>
            <a:off x="971836" y="836271"/>
            <a:ext cx="3523423" cy="51854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6D2FF6-AC6D-4FB3-B897-FCA101EE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F9E3F35-6452-40B3-A308-47E4F338D92F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7AB65-9CD2-41D6-90AB-B5EEE77B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87B54-B1F8-493F-B328-FBA43234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31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Disposition personnalisée" preserve="1">
  <p:cSld name="7_Disposition personnalisée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826626" y="4867539"/>
            <a:ext cx="2239803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0" tIns="45700" rIns="91425" bIns="45700" rtlCol="0" anchor="b" anchorCtr="0">
            <a:normAutofit/>
          </a:bodyPr>
          <a:lstStyle>
            <a:lvl1pPr>
              <a:defRPr b="1" dirty="0">
                <a:solidFill>
                  <a:srgbClr val="194F47"/>
                </a:solidFill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</a:pPr>
            <a:r>
              <a:rPr lang="fr-FR"/>
              <a:t>Modifiez le style du titre</a:t>
            </a:r>
            <a:endParaRPr dirty="0"/>
          </a:p>
        </p:txBody>
      </p:sp>
      <p:sp>
        <p:nvSpPr>
          <p:cNvPr id="102" name="Google Shape;102;p22"/>
          <p:cNvSpPr>
            <a:spLocks noGrp="1"/>
          </p:cNvSpPr>
          <p:nvPr>
            <p:ph type="pic" idx="2"/>
          </p:nvPr>
        </p:nvSpPr>
        <p:spPr>
          <a:xfrm>
            <a:off x="8634413" y="812800"/>
            <a:ext cx="3557587" cy="5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476854" y="87971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3"/>
          </p:nvPr>
        </p:nvSpPr>
        <p:spPr>
          <a:xfrm>
            <a:off x="4476854" y="1956155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4"/>
          </p:nvPr>
        </p:nvSpPr>
        <p:spPr>
          <a:xfrm>
            <a:off x="4476854" y="303260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5"/>
          </p:nvPr>
        </p:nvSpPr>
        <p:spPr>
          <a:xfrm>
            <a:off x="4476854" y="4109045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6"/>
          </p:nvPr>
        </p:nvSpPr>
        <p:spPr>
          <a:xfrm>
            <a:off x="4476854" y="5185490"/>
            <a:ext cx="3983858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7"/>
          </p:nvPr>
        </p:nvSpPr>
        <p:spPr>
          <a:xfrm>
            <a:off x="3527730" y="87971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8"/>
          </p:nvPr>
        </p:nvSpPr>
        <p:spPr>
          <a:xfrm>
            <a:off x="3527730" y="195615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9"/>
          </p:nvPr>
        </p:nvSpPr>
        <p:spPr>
          <a:xfrm>
            <a:off x="3527730" y="303260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3"/>
          </p:nvPr>
        </p:nvSpPr>
        <p:spPr>
          <a:xfrm>
            <a:off x="3527730" y="4109045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4"/>
          </p:nvPr>
        </p:nvSpPr>
        <p:spPr>
          <a:xfrm>
            <a:off x="3527730" y="5185490"/>
            <a:ext cx="74108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7164BAEA-FE67-4296-9AC1-1F745FCE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F9D0C2D-BD3E-4444-B63A-8AD25EBA17AE}" type="datetime1">
              <a:rPr lang="en-US" smtClean="0"/>
              <a:t>6/12/2024</a:t>
            </a:fld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CA044A2D-A2D3-4CA3-A3C2-FFFF8FB9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8F5543E1-F391-4B3A-872E-2B9F7C4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95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18167-EE73-4BD8-9D0F-F4F94140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060CF5-6948-40BE-BEDF-DBF1C3B4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9FA4-5A24-4E58-B4AF-77B8178F1D57}" type="datetime1">
              <a:rPr lang="en-US" smtClean="0"/>
              <a:t>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7EF02C-1DCC-40AF-8367-DD460603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5185FB-8EE4-4375-B567-53CEB19A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4488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sposition personnalisée" preserve="1">
  <p:cSld name="8_Disposition personnalisée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826626" y="4867539"/>
            <a:ext cx="2356412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nstantia"/>
              <a:buNone/>
              <a:defRPr sz="4400" b="1">
                <a:solidFill>
                  <a:srgbClr val="194F47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91" name="Google Shape;91;p21"/>
          <p:cNvSpPr>
            <a:spLocks noGrp="1"/>
          </p:cNvSpPr>
          <p:nvPr>
            <p:ph type="pic" idx="2"/>
          </p:nvPr>
        </p:nvSpPr>
        <p:spPr>
          <a:xfrm>
            <a:off x="3778137" y="2225040"/>
            <a:ext cx="3557587" cy="3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7559432" y="205533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7559432" y="2782449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4"/>
          </p:nvPr>
        </p:nvSpPr>
        <p:spPr>
          <a:xfrm>
            <a:off x="7559432" y="4352427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5"/>
          </p:nvPr>
        </p:nvSpPr>
        <p:spPr>
          <a:xfrm>
            <a:off x="7559432" y="3567438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6"/>
          </p:nvPr>
        </p:nvSpPr>
        <p:spPr>
          <a:xfrm>
            <a:off x="7559432" y="513741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8" name="Google Shape;98;p21"/>
          <p:cNvSpPr/>
          <p:nvPr/>
        </p:nvSpPr>
        <p:spPr>
          <a:xfrm>
            <a:off x="3778137" y="-37707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25721C2C-8489-4082-8D80-4C753AC4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506F32A-BD20-446D-A8E0-4DE8D996DEC0}" type="datetime1">
              <a:rPr lang="en-US" smtClean="0"/>
              <a:t>6/12/2024</a:t>
            </a:fld>
            <a:endParaRPr lang="fr-FR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0C2E0988-49F2-4F62-B67D-DEFB6F73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AAEFD810-45A6-4358-A4C8-E51F0CBD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871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et contenu" preserve="1">
  <p:cSld name="3_Image et contenu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/>
          <p:nvPr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9"/>
          <p:cNvSpPr txBox="1">
            <a:spLocks noGrp="1"/>
          </p:cNvSpPr>
          <p:nvPr>
            <p:ph type="title"/>
          </p:nvPr>
        </p:nvSpPr>
        <p:spPr>
          <a:xfrm>
            <a:off x="841057" y="110029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 b="1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841058" y="256115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4" name="Google Shape;234;p49"/>
          <p:cNvSpPr txBox="1">
            <a:spLocks noGrp="1"/>
          </p:cNvSpPr>
          <p:nvPr>
            <p:ph type="body" idx="2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3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4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7" name="Google Shape;237;p49"/>
          <p:cNvSpPr txBox="1">
            <a:spLocks noGrp="1"/>
          </p:cNvSpPr>
          <p:nvPr>
            <p:ph type="body" idx="5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8" name="Google Shape;238;p49"/>
          <p:cNvSpPr txBox="1">
            <a:spLocks noGrp="1"/>
          </p:cNvSpPr>
          <p:nvPr>
            <p:ph type="body" idx="6"/>
          </p:nvPr>
        </p:nvSpPr>
        <p:spPr>
          <a:xfrm>
            <a:off x="838200" y="3278528"/>
            <a:ext cx="4008438" cy="256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9" name="Google Shape;239;p49"/>
          <p:cNvSpPr>
            <a:spLocks noGrp="1"/>
          </p:cNvSpPr>
          <p:nvPr>
            <p:ph type="pic" idx="7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0" name="Google Shape;240;p49"/>
          <p:cNvSpPr>
            <a:spLocks noGrp="1"/>
          </p:cNvSpPr>
          <p:nvPr>
            <p:ph type="pic" idx="8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1" name="Google Shape;241;p49"/>
          <p:cNvSpPr>
            <a:spLocks noGrp="1"/>
          </p:cNvSpPr>
          <p:nvPr>
            <p:ph type="pic" idx="9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42" name="Google Shape;242;p49"/>
          <p:cNvSpPr>
            <a:spLocks noGrp="1"/>
          </p:cNvSpPr>
          <p:nvPr>
            <p:ph type="pic" idx="13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1F1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E275E72B-9F42-4A97-8EC2-3FCBF586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087C31-23E9-4259-BAAE-100B403DCE32}" type="datetime1">
              <a:rPr lang="en-US" smtClean="0"/>
              <a:t>6/12/2024</a:t>
            </a:fld>
            <a:endParaRPr lang="fr-FR"/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7D07A4D7-0FAA-4DF1-847C-CA8475DA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ED8E050C-4A92-4178-9599-712A3076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972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et contenu" preserve="1">
  <p:cSld name="1_Image et contenu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/>
          <p:nvPr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  <a:ln>
            <a:noFill/>
          </a:ln>
        </p:spPr>
        <p:txBody>
          <a:bodyPr spcFirstLastPara="1" wrap="square" lIns="1296000" tIns="45700" rIns="4320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2"/>
          <p:cNvSpPr txBox="1">
            <a:spLocks noGrp="1"/>
          </p:cNvSpPr>
          <p:nvPr>
            <p:ph type="title"/>
          </p:nvPr>
        </p:nvSpPr>
        <p:spPr>
          <a:xfrm>
            <a:off x="841057" y="22346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 b="1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1"/>
          </p:nvPr>
        </p:nvSpPr>
        <p:spPr>
          <a:xfrm>
            <a:off x="841058" y="36954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2" name="Google Shape;272;p52"/>
          <p:cNvSpPr>
            <a:spLocks noGrp="1"/>
          </p:cNvSpPr>
          <p:nvPr>
            <p:ph type="pic" idx="2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3" name="Google Shape;273;p52"/>
          <p:cNvSpPr>
            <a:spLocks noGrp="1"/>
          </p:cNvSpPr>
          <p:nvPr>
            <p:ph type="pic" idx="3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4" name="Google Shape;274;p52"/>
          <p:cNvSpPr>
            <a:spLocks noGrp="1"/>
          </p:cNvSpPr>
          <p:nvPr>
            <p:ph type="pic" idx="4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5" name="Google Shape;275;p52"/>
          <p:cNvSpPr>
            <a:spLocks noGrp="1"/>
          </p:cNvSpPr>
          <p:nvPr>
            <p:ph type="pic" idx="5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76" name="Google Shape;276;p52"/>
          <p:cNvSpPr txBox="1">
            <a:spLocks noGrp="1"/>
          </p:cNvSpPr>
          <p:nvPr>
            <p:ph type="body" idx="6"/>
          </p:nvPr>
        </p:nvSpPr>
        <p:spPr>
          <a:xfrm>
            <a:off x="7718323" y="1074809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7" name="Google Shape;277;p52"/>
          <p:cNvSpPr txBox="1">
            <a:spLocks noGrp="1"/>
          </p:cNvSpPr>
          <p:nvPr>
            <p:ph type="body" idx="7"/>
          </p:nvPr>
        </p:nvSpPr>
        <p:spPr>
          <a:xfrm>
            <a:off x="7718323" y="2365537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8" name="Google Shape;278;p52"/>
          <p:cNvSpPr txBox="1">
            <a:spLocks noGrp="1"/>
          </p:cNvSpPr>
          <p:nvPr>
            <p:ph type="body" idx="8"/>
          </p:nvPr>
        </p:nvSpPr>
        <p:spPr>
          <a:xfrm>
            <a:off x="7718323" y="3656265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9" name="Google Shape;279;p52"/>
          <p:cNvSpPr txBox="1">
            <a:spLocks noGrp="1"/>
          </p:cNvSpPr>
          <p:nvPr>
            <p:ph type="body" idx="9"/>
          </p:nvPr>
        </p:nvSpPr>
        <p:spPr>
          <a:xfrm>
            <a:off x="7718323" y="4946994"/>
            <a:ext cx="3977648" cy="73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043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Disposition personnalisée" preserve="1">
  <p:cSld name="22_Disposition personnalisé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0" y="1687089"/>
            <a:ext cx="4297212" cy="3449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68750" y="1687089"/>
            <a:ext cx="3686025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8452175" y="1687089"/>
            <a:ext cx="3658010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3"/>
          </p:nvPr>
        </p:nvSpPr>
        <p:spPr>
          <a:xfrm>
            <a:off x="4568447" y="2516957"/>
            <a:ext cx="3686159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4"/>
          </p:nvPr>
        </p:nvSpPr>
        <p:spPr>
          <a:xfrm>
            <a:off x="8452175" y="2516957"/>
            <a:ext cx="3658010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9" name="Google Shape;149;p27"/>
          <p:cNvSpPr/>
          <p:nvPr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DA75E2D-9A62-4BF2-95A1-4C4E7581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8021093-D6D9-4D54-8032-3969CB65701A}" type="datetime1">
              <a:rPr lang="en-US" smtClean="0"/>
              <a:t>6/12/2024</a:t>
            </a:fld>
            <a:endParaRPr lang="fr-FR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2840AAE3-0813-4B4E-ACFF-91A7BF92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7EBF01DC-BF07-4796-BB07-9BC714D6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277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Disposition personnalisée" preserve="1">
  <p:cSld name="28_Disposition personnalisé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/>
          <p:nvPr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4"/>
          <p:cNvSpPr txBox="1">
            <a:spLocks noGrp="1"/>
          </p:cNvSpPr>
          <p:nvPr>
            <p:ph type="title"/>
          </p:nvPr>
        </p:nvSpPr>
        <p:spPr>
          <a:xfrm>
            <a:off x="2106887" y="616350"/>
            <a:ext cx="7978227" cy="658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98" name="Google Shape;298;p54"/>
          <p:cNvSpPr>
            <a:spLocks noGrp="1"/>
          </p:cNvSpPr>
          <p:nvPr>
            <p:ph type="pic" idx="2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99" name="Google Shape;299;p54"/>
          <p:cNvSpPr>
            <a:spLocks noGrp="1"/>
          </p:cNvSpPr>
          <p:nvPr>
            <p:ph type="pic" idx="3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0" name="Google Shape;300;p54"/>
          <p:cNvSpPr>
            <a:spLocks noGrp="1"/>
          </p:cNvSpPr>
          <p:nvPr>
            <p:ph type="pic" idx="4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1" name="Google Shape;301;p54"/>
          <p:cNvSpPr>
            <a:spLocks noGrp="1"/>
          </p:cNvSpPr>
          <p:nvPr>
            <p:ph type="pic" idx="5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body" idx="1"/>
          </p:nvPr>
        </p:nvSpPr>
        <p:spPr>
          <a:xfrm>
            <a:off x="1504731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3" name="Google Shape;303;p54"/>
          <p:cNvSpPr txBox="1">
            <a:spLocks noGrp="1"/>
          </p:cNvSpPr>
          <p:nvPr>
            <p:ph type="body" idx="6"/>
          </p:nvPr>
        </p:nvSpPr>
        <p:spPr>
          <a:xfrm>
            <a:off x="1504731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7"/>
          </p:nvPr>
        </p:nvSpPr>
        <p:spPr>
          <a:xfrm>
            <a:off x="8241403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8"/>
          </p:nvPr>
        </p:nvSpPr>
        <p:spPr>
          <a:xfrm>
            <a:off x="8241403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9"/>
          </p:nvPr>
        </p:nvSpPr>
        <p:spPr>
          <a:xfrm>
            <a:off x="1504731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13"/>
          </p:nvPr>
        </p:nvSpPr>
        <p:spPr>
          <a:xfrm>
            <a:off x="1504731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4"/>
          </p:nvPr>
        </p:nvSpPr>
        <p:spPr>
          <a:xfrm>
            <a:off x="8241403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9" name="Google Shape;309;p54"/>
          <p:cNvSpPr txBox="1">
            <a:spLocks noGrp="1"/>
          </p:cNvSpPr>
          <p:nvPr>
            <p:ph type="body" idx="15"/>
          </p:nvPr>
        </p:nvSpPr>
        <p:spPr>
          <a:xfrm>
            <a:off x="8241403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0" name="Google Shape;310;p54"/>
          <p:cNvSpPr/>
          <p:nvPr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4"/>
          <p:cNvSpPr/>
          <p:nvPr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/>
          <p:nvPr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Espace réservé de la date 4">
            <a:extLst>
              <a:ext uri="{FF2B5EF4-FFF2-40B4-BE49-F238E27FC236}">
                <a16:creationId xmlns:a16="http://schemas.microsoft.com/office/drawing/2014/main" id="{5FCEB8BF-7030-4D8A-BB33-7A147446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A4B5527-5122-492A-9439-4A17AADB7022}" type="datetime1">
              <a:rPr lang="en-US" smtClean="0"/>
              <a:t>6/12/2024</a:t>
            </a:fld>
            <a:endParaRPr lang="fr-FR"/>
          </a:p>
        </p:txBody>
      </p:sp>
      <p:sp>
        <p:nvSpPr>
          <p:cNvPr id="20" name="Espace réservé du pied de page 5">
            <a:extLst>
              <a:ext uri="{FF2B5EF4-FFF2-40B4-BE49-F238E27FC236}">
                <a16:creationId xmlns:a16="http://schemas.microsoft.com/office/drawing/2014/main" id="{04522C4F-00ED-4573-AE2C-8098EE61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21" name="Espace réservé du numéro de diapositive 6">
            <a:extLst>
              <a:ext uri="{FF2B5EF4-FFF2-40B4-BE49-F238E27FC236}">
                <a16:creationId xmlns:a16="http://schemas.microsoft.com/office/drawing/2014/main" id="{0B5AFDDA-6E8C-45BA-BF9D-C485F37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191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Disposition personnalisée" preserve="1">
  <p:cSld name="27_Disposition personnalisé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"/>
          <p:cNvSpPr txBox="1"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AAB0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82" name="Google Shape;282;p53"/>
          <p:cNvSpPr>
            <a:spLocks noGrp="1"/>
          </p:cNvSpPr>
          <p:nvPr>
            <p:ph type="pic" idx="2"/>
          </p:nvPr>
        </p:nvSpPr>
        <p:spPr>
          <a:xfrm>
            <a:off x="6076930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3" name="Google Shape;283;p53"/>
          <p:cNvSpPr>
            <a:spLocks noGrp="1"/>
          </p:cNvSpPr>
          <p:nvPr>
            <p:ph type="pic" idx="3"/>
          </p:nvPr>
        </p:nvSpPr>
        <p:spPr>
          <a:xfrm>
            <a:off x="8970602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4" name="Google Shape;284;p53"/>
          <p:cNvSpPr>
            <a:spLocks noGrp="1"/>
          </p:cNvSpPr>
          <p:nvPr>
            <p:ph type="pic" idx="4"/>
          </p:nvPr>
        </p:nvSpPr>
        <p:spPr>
          <a:xfrm>
            <a:off x="6076930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5" name="Google Shape;285;p53"/>
          <p:cNvSpPr>
            <a:spLocks noGrp="1"/>
          </p:cNvSpPr>
          <p:nvPr>
            <p:ph type="pic" idx="5"/>
          </p:nvPr>
        </p:nvSpPr>
        <p:spPr>
          <a:xfrm>
            <a:off x="8970602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body" idx="1"/>
          </p:nvPr>
        </p:nvSpPr>
        <p:spPr>
          <a:xfrm>
            <a:off x="5642770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6"/>
          </p:nvPr>
        </p:nvSpPr>
        <p:spPr>
          <a:xfrm>
            <a:off x="5642770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8" name="Google Shape;288;p53"/>
          <p:cNvSpPr txBox="1">
            <a:spLocks noGrp="1"/>
          </p:cNvSpPr>
          <p:nvPr>
            <p:ph type="body" idx="7"/>
          </p:nvPr>
        </p:nvSpPr>
        <p:spPr>
          <a:xfrm>
            <a:off x="8544956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9" name="Google Shape;289;p53"/>
          <p:cNvSpPr txBox="1">
            <a:spLocks noGrp="1"/>
          </p:cNvSpPr>
          <p:nvPr>
            <p:ph type="body" idx="8"/>
          </p:nvPr>
        </p:nvSpPr>
        <p:spPr>
          <a:xfrm>
            <a:off x="8544956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0" name="Google Shape;290;p53"/>
          <p:cNvSpPr txBox="1">
            <a:spLocks noGrp="1"/>
          </p:cNvSpPr>
          <p:nvPr>
            <p:ph type="body" idx="9"/>
          </p:nvPr>
        </p:nvSpPr>
        <p:spPr>
          <a:xfrm>
            <a:off x="5642770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13"/>
          </p:nvPr>
        </p:nvSpPr>
        <p:spPr>
          <a:xfrm>
            <a:off x="5642770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4"/>
          </p:nvPr>
        </p:nvSpPr>
        <p:spPr>
          <a:xfrm>
            <a:off x="8544956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15"/>
          </p:nvPr>
        </p:nvSpPr>
        <p:spPr>
          <a:xfrm>
            <a:off x="8544956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9513137D-5CC3-4245-9225-72272AA3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21A033A-E842-4082-85E3-9E02DEC3E553}" type="datetime1">
              <a:rPr lang="en-US" smtClean="0"/>
              <a:t>6/12/2024</a:t>
            </a:fld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EEBB782D-56F7-48A8-80F3-7D096A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DC18B65C-658C-4C96-A1B0-E0103637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249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 preserve="1">
  <p:cSld name="1_Disposition personnalisé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17" name="Google Shape;117;p23"/>
          <p:cNvSpPr>
            <a:spLocks noGrp="1"/>
          </p:cNvSpPr>
          <p:nvPr>
            <p:ph type="pic" idx="2"/>
          </p:nvPr>
        </p:nvSpPr>
        <p:spPr>
          <a:xfrm>
            <a:off x="0" y="3500437"/>
            <a:ext cx="121920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7569843" y="1690688"/>
            <a:ext cx="415543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3"/>
          </p:nvPr>
        </p:nvSpPr>
        <p:spPr>
          <a:xfrm>
            <a:off x="7569843" y="1227698"/>
            <a:ext cx="415543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43BD33DD-9094-495F-B406-7457C41B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6E75521-5A5C-44B3-80ED-E356E502667C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A0F17649-E219-48C6-B7EE-BA812528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571759F1-858A-47E6-8BEF-45AEC86B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4770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Disposition personnalisée" preserve="1">
  <p:cSld name="26_Disposition personnalisé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>
            <a:spLocks noGrp="1"/>
          </p:cNvSpPr>
          <p:nvPr>
            <p:ph type="pic" idx="2"/>
          </p:nvPr>
        </p:nvSpPr>
        <p:spPr>
          <a:xfrm>
            <a:off x="4745620" y="3428990"/>
            <a:ext cx="7446380" cy="342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838200" y="1659770"/>
            <a:ext cx="3085618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79" name="Google Shape;179;p32"/>
          <p:cNvSpPr/>
          <p:nvPr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2000" tIns="144000" rIns="14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5359078" y="987207"/>
            <a:ext cx="2837822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3"/>
          </p:nvPr>
        </p:nvSpPr>
        <p:spPr>
          <a:xfrm>
            <a:off x="8351371" y="987208"/>
            <a:ext cx="3501106" cy="139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DD190FF6-E3BF-4A6B-A045-C003C8DA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0EE239D-041B-4388-8E5C-A407A36D3BFA}" type="datetime1">
              <a:rPr lang="en-US" smtClean="0"/>
              <a:t>6/12/2024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42F62CC5-AAD6-4ABF-B568-51F1C407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0D1EB4AD-FCE8-45B5-9D0D-55D201D7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225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" preserve="1">
  <p:cSld name="2_Vid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>
            <a:spLocks noGrp="1"/>
          </p:cNvSpPr>
          <p:nvPr>
            <p:ph type="pic" idx="2"/>
          </p:nvPr>
        </p:nvSpPr>
        <p:spPr>
          <a:xfrm>
            <a:off x="212725" y="198755"/>
            <a:ext cx="3856038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5" name="Google Shape;335;p60"/>
          <p:cNvSpPr>
            <a:spLocks noGrp="1"/>
          </p:cNvSpPr>
          <p:nvPr>
            <p:ph type="pic" idx="3"/>
          </p:nvPr>
        </p:nvSpPr>
        <p:spPr>
          <a:xfrm>
            <a:off x="4312285" y="198755"/>
            <a:ext cx="7651115" cy="42354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6" name="Google Shape;336;p60"/>
          <p:cNvSpPr>
            <a:spLocks noGrp="1"/>
          </p:cNvSpPr>
          <p:nvPr>
            <p:ph type="pic" idx="4"/>
          </p:nvPr>
        </p:nvSpPr>
        <p:spPr>
          <a:xfrm>
            <a:off x="213361" y="4648200"/>
            <a:ext cx="7651116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7" name="Google Shape;337;p60"/>
          <p:cNvSpPr>
            <a:spLocks noGrp="1"/>
          </p:cNvSpPr>
          <p:nvPr>
            <p:ph type="pic" idx="5"/>
          </p:nvPr>
        </p:nvSpPr>
        <p:spPr>
          <a:xfrm>
            <a:off x="8122919" y="4648200"/>
            <a:ext cx="3855721" cy="201167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5862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 " preserve="1">
  <p:cSld name="2_Vide 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847180" y="6875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19" name="Google Shape;319;p56"/>
          <p:cNvSpPr txBox="1">
            <a:spLocks noGrp="1"/>
          </p:cNvSpPr>
          <p:nvPr>
            <p:ph type="body" idx="1"/>
          </p:nvPr>
        </p:nvSpPr>
        <p:spPr>
          <a:xfrm>
            <a:off x="5815420" y="687573"/>
            <a:ext cx="5370740" cy="13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0" name="Google Shape;320;p56"/>
          <p:cNvSpPr>
            <a:spLocks noGrp="1"/>
          </p:cNvSpPr>
          <p:nvPr>
            <p:ph type="chart" idx="2"/>
          </p:nvPr>
        </p:nvSpPr>
        <p:spPr>
          <a:xfrm>
            <a:off x="5815420" y="2392680"/>
            <a:ext cx="5742622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 graphique</a:t>
            </a:r>
            <a:endParaRPr/>
          </a:p>
        </p:txBody>
      </p:sp>
      <p:sp>
        <p:nvSpPr>
          <p:cNvPr id="321" name="Google Shape;321;p56"/>
          <p:cNvSpPr>
            <a:spLocks noGrp="1"/>
          </p:cNvSpPr>
          <p:nvPr>
            <p:ph type="pic" idx="3"/>
          </p:nvPr>
        </p:nvSpPr>
        <p:spPr>
          <a:xfrm>
            <a:off x="838200" y="2392045"/>
            <a:ext cx="4776788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480CE0A-AFA0-481D-BAF6-48EF792C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FBD6E6E-1125-416B-989D-E7C9B74AFAEF}" type="datetime1">
              <a:rPr lang="en-US" smtClean="0"/>
              <a:t>6/12/2024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0FF17937-088E-43C5-9105-FD4B210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E14E7ACF-1679-451D-B200-7BD8C5F8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58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3BC044-9B91-4B54-8A5E-79B9018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1FB8-3ACD-4C7D-BB5D-EB8327C1B0C4}" type="datetime1">
              <a:rPr lang="en-US" smtClean="0"/>
              <a:t>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14FD1A-CF8F-4741-9D18-39C47B95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D7CAF-B853-4833-912D-E86BB4BE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53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ierge" preserve="1">
  <p:cSld name="3_Vierg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9"/>
          <p:cNvSpPr>
            <a:spLocks noGrp="1"/>
          </p:cNvSpPr>
          <p:nvPr>
            <p:ph type="pic" idx="2"/>
          </p:nvPr>
        </p:nvSpPr>
        <p:spPr>
          <a:xfrm>
            <a:off x="3236595" y="260350"/>
            <a:ext cx="44926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29" name="Google Shape;329;p59"/>
          <p:cNvSpPr>
            <a:spLocks noGrp="1"/>
          </p:cNvSpPr>
          <p:nvPr>
            <p:ph type="pic" idx="3"/>
          </p:nvPr>
        </p:nvSpPr>
        <p:spPr>
          <a:xfrm>
            <a:off x="7839076" y="260350"/>
            <a:ext cx="4052888" cy="3803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0" name="Google Shape;330;p59"/>
          <p:cNvSpPr>
            <a:spLocks noGrp="1"/>
          </p:cNvSpPr>
          <p:nvPr>
            <p:ph type="pic" idx="4"/>
          </p:nvPr>
        </p:nvSpPr>
        <p:spPr>
          <a:xfrm>
            <a:off x="7839076" y="4165600"/>
            <a:ext cx="4052888" cy="2395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31" name="Google Shape;331;p59"/>
          <p:cNvSpPr txBox="1">
            <a:spLocks noGrp="1"/>
          </p:cNvSpPr>
          <p:nvPr>
            <p:ph type="title"/>
          </p:nvPr>
        </p:nvSpPr>
        <p:spPr>
          <a:xfrm>
            <a:off x="518160" y="524172"/>
            <a:ext cx="2578099" cy="25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E678ABE3-5FD9-4476-BB9D-1EA4EDE2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7182"/>
            <a:ext cx="2743200" cy="365125"/>
          </a:xfrm>
        </p:spPr>
        <p:txBody>
          <a:bodyPr/>
          <a:lstStyle/>
          <a:p>
            <a:fld id="{5C87A590-F3B8-4624-BB15-348F1CDD473D}" type="datetime1">
              <a:rPr lang="en-US" smtClean="0"/>
              <a:t>6/12/2024</a:t>
            </a:fld>
            <a:endParaRPr lang="fr-FR"/>
          </a:p>
        </p:txBody>
      </p:sp>
      <p:sp>
        <p:nvSpPr>
          <p:cNvPr id="9" name="Espace réservé du pied de page 5">
            <a:extLst>
              <a:ext uri="{FF2B5EF4-FFF2-40B4-BE49-F238E27FC236}">
                <a16:creationId xmlns:a16="http://schemas.microsoft.com/office/drawing/2014/main" id="{4229B341-25C5-44D1-921A-CCF0707B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507182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CAA38AC2-1427-472A-B9D1-A20074BE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7182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166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8137" y="2225040"/>
            <a:ext cx="3557587" cy="36680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387272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280171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éparateur de diapositive 2">
  <p:cSld name="Séparateur de diapositive 2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1220164" y="3379810"/>
            <a:ext cx="7252505" cy="8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nstantia"/>
              <a:buNone/>
              <a:defRPr sz="5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1220165" y="4467833"/>
            <a:ext cx="7252504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Céline Hilpipre © aromatherapy 2024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7807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éparateur de diapositive avec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0" name="Form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75645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rtlCol="0" anchor="b"/>
          <a:lstStyle>
            <a:lvl1pPr algn="r">
              <a:defRPr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00437"/>
            <a:ext cx="12192000" cy="3357563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9843" y="1690688"/>
            <a:ext cx="4155432" cy="1325562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9843" y="1227698"/>
            <a:ext cx="4155432" cy="382749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991778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193765"/>
            <a:ext cx="5230788" cy="479613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0525" y="2944813"/>
            <a:ext cx="3046413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9606" y="2944813"/>
            <a:ext cx="302314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59125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rtlCol="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  <a:br>
              <a:rPr lang="fr-FR" noProof="0"/>
            </a:br>
            <a:r>
              <a:rPr lang="fr-FR" noProof="0"/>
              <a:t>Style du titre du Master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fr-FR" noProof="0">
              <a:latin typeface="+mn-lt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 rtl="0"/>
            <a:r>
              <a:rPr lang="fr-FR" noProof="0"/>
              <a:t>Cliquez pour ajouter un titre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Form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14412" y="3805254"/>
            <a:ext cx="1935925" cy="185477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780128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 rtlCol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2770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44956" y="282383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2770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4956" y="5740657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AJOUTER UN NOM ICI</a:t>
            </a:r>
          </a:p>
        </p:txBody>
      </p:sp>
      <p:sp>
        <p:nvSpPr>
          <p:cNvPr id="16" name="Form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37207195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chemeClr val="accent2">
              <a:alpha val="99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fr-FR" sz="1400" b="0" i="0" spc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latin typeface="+mj-lt"/>
              </a:defRPr>
            </a:lvl1pPr>
          </a:lstStyle>
          <a:p>
            <a:pPr rtl="0"/>
            <a:r>
              <a:rPr lang="fr-FR" noProof="0"/>
              <a:t>Cliquez pour ajouter le titre de la diapositive ici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5" name="Form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’image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14" name="Espace réservé d’image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78528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639408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fr-FR" noProof="0"/>
              <a:t>Ordre du jour</a:t>
            </a:r>
          </a:p>
        </p:txBody>
      </p:sp>
      <p:sp>
        <p:nvSpPr>
          <p:cNvPr id="29" name="Espace réservé d’image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Cliquez pour modifier le Master </a:t>
            </a:r>
            <a:br>
              <a:rPr lang="fr-FR" noProof="0"/>
            </a:br>
            <a:r>
              <a:rPr lang="fr-FR" noProof="0"/>
              <a:t>styles de texte</a:t>
            </a:r>
          </a:p>
        </p:txBody>
      </p:sp>
      <p:sp>
        <p:nvSpPr>
          <p:cNvPr id="42" name="Form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390863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8FD4F-FE53-4F46-A84E-C330588D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solidFill>
            <a:schemeClr val="bg2"/>
          </a:solidFill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85754-C343-4D03-AA2C-F5AC30B8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defRPr>
            </a:lvl1pPr>
            <a:lvl2pPr>
              <a:defRPr sz="2000">
                <a:latin typeface="Constantia" panose="02030602050306030303" pitchFamily="18" charset="0"/>
              </a:defRPr>
            </a:lvl2pPr>
            <a:lvl3pPr>
              <a:defRPr sz="1800">
                <a:latin typeface="Constantia" panose="02030602050306030303" pitchFamily="18" charset="0"/>
              </a:defRPr>
            </a:lvl3pPr>
            <a:lvl4pPr>
              <a:defRPr sz="1800">
                <a:latin typeface="Constantia" panose="02030602050306030303" pitchFamily="18" charset="0"/>
              </a:defRPr>
            </a:lvl4pPr>
            <a:lvl5pPr>
              <a:defRPr sz="1800">
                <a:latin typeface="Constantia" panose="0203060205030603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26757-3869-41CA-B897-FE912A57E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565DC5-9ED3-4381-B025-0E07C5F5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E409-178C-4042-8CB0-150302D90496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50CBA6-FAB0-41D9-AECD-898DE2FA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22CD27-9103-4226-BE0B-700B3E85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3766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’image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’image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fr-FR" noProof="0"/>
              <a:t>Cliquez sur l’icône pour ajouter une image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rtlCol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Cliquez pour ajouter </a:t>
            </a:r>
            <a:br>
              <a:rPr lang="fr-FR" noProof="0"/>
            </a:br>
            <a:r>
              <a:rPr lang="fr-FR" noProof="0"/>
              <a:t>Titre de la diapositive ici</a:t>
            </a:r>
          </a:p>
        </p:txBody>
      </p:sp>
      <p:sp>
        <p:nvSpPr>
          <p:cNvPr id="9" name="Form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</p:spTree>
    <p:extLst>
      <p:ext uri="{BB962C8B-B14F-4D97-AF65-F5344CB8AC3E}">
        <p14:creationId xmlns:p14="http://schemas.microsoft.com/office/powerpoint/2010/main" val="1884014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fr-FR" noProof="0"/>
              <a:t>SOUS-TITRE ICI</a:t>
            </a:r>
          </a:p>
        </p:txBody>
      </p:sp>
      <p:sp>
        <p:nvSpPr>
          <p:cNvPr id="4" name="Espace réservé du tableau 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48861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 rtlCol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840554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fr-FR" noProof="0"/>
              <a:t>Cliquez pour </a:t>
            </a:r>
            <a:br>
              <a:rPr lang="fr-FR" noProof="0"/>
            </a:br>
            <a:r>
              <a:rPr lang="fr-FR" noProof="0"/>
              <a:t>Ajouter Titre</a:t>
            </a:r>
          </a:p>
        </p:txBody>
      </p:sp>
      <p:sp>
        <p:nvSpPr>
          <p:cNvPr id="6" name="Form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fr-FR" sz="15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 noProof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ajouter un titre ici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1371" y="987208"/>
            <a:ext cx="3501106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4123388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7A38F-1BAB-4809-A43A-D7D4D67CA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8041"/>
            <a:ext cx="9144000" cy="68192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0A6A0-CE68-48A4-AE70-27C8C3060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A341E1-3CE1-47CE-8A20-E3532232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7F0C-C2D1-43B5-AE0E-25BB8EB8287E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D52EE2-D875-4F76-BE35-12204873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DA5E0-939A-4F56-9C61-89E387A4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05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0D12D-7C2C-4F0D-B7DB-A32A59E6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45F810-FD9A-48FE-A468-35A21422C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8D470-D9BD-483A-84AE-90F82430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B534-027F-462C-8FF5-1A85AD5D06C4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E9244-F55F-47D9-88DF-082764F0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B1F6B-1223-4CD1-A4DF-C88750EB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470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1FEB8-0500-4286-AC3F-65FCBB95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9DA51F-752D-4B7E-AF72-269F92E03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99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B68A65-3C55-4F12-9E47-3E87F5CE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F092-F5ED-4CDE-B5F5-02B6CD0C2D85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F7B09-D54B-4C5F-A6E1-E1E52AFB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AEEDC-4DB9-4DDF-ACEA-6C8A8136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253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306F6-E51A-4D12-9C27-1AE3A86D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523AB-0844-4B34-B76A-2E41AEC3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B6FEC-F996-4069-B307-5D99BA1A5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48C141-5C50-4E6C-A8B0-AC6C33C1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52A-F50D-4250-87EE-2A689EA059CC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C3057-E112-4C18-804C-BBF88170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D689C-5731-4496-8EA7-135C009F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364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656B4-7FFE-48E6-B3CA-A4BA7717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35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9B95C9-2435-4C1F-A661-2932DCE4B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DC77CB-B353-4C16-8F1B-0E41D88DF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6F8BCA-027B-432F-91D5-68BF89F3D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0F1B28-1642-427D-8640-B756370D8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3AA37B-00B2-47AC-9689-3F0C6F02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1FCB-1292-4F80-877C-C125D78A30F0}" type="datetime1">
              <a:rPr lang="en-US" smtClean="0"/>
              <a:t>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A72691-AC19-473D-A99F-353A7F90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01E8EE-65F4-4B0E-BAA9-0BAF12A5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929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18167-EE73-4BD8-9D0F-F4F94140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060CF5-6948-40BE-BEDF-DBF1C3B4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455-899F-4451-93C6-C45210850AA1}" type="datetime1">
              <a:rPr lang="en-US" smtClean="0"/>
              <a:t>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7EF02C-1DCC-40AF-8367-DD460603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5185FB-8EE4-4375-B567-53CEB19A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12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B055E-88F0-4EE4-A5B6-5B09C9D4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819D7D-3FF1-4EB7-8B25-5AEE222AA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BA934-3BDD-41E9-9B41-657471E64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2762C5-8C65-4A1B-9145-BD73D5BF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A082-4580-4557-8210-CB7524808AB3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DC0EF-4A00-4FF4-87AF-792E5E5E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B71A3-F88C-4E9B-A740-85D0CC6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059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3BC044-9B91-4B54-8A5E-79B9018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201E-3B5B-42E2-8926-9F164EBDF269}" type="datetime1">
              <a:rPr lang="en-US" smtClean="0"/>
              <a:t>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14FD1A-CF8F-4741-9D18-39C47B95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D7CAF-B853-4833-912D-E86BB4BE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617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8FD4F-FE53-4F46-A84E-C330588D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solidFill>
            <a:schemeClr val="bg2"/>
          </a:solidFill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885754-C343-4D03-AA2C-F5AC30B8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defRPr>
            </a:lvl1pPr>
            <a:lvl2pPr>
              <a:defRPr sz="2000">
                <a:latin typeface="Constantia" panose="02030602050306030303" pitchFamily="18" charset="0"/>
              </a:defRPr>
            </a:lvl2pPr>
            <a:lvl3pPr>
              <a:defRPr sz="1800">
                <a:latin typeface="Constantia" panose="02030602050306030303" pitchFamily="18" charset="0"/>
              </a:defRPr>
            </a:lvl3pPr>
            <a:lvl4pPr>
              <a:defRPr sz="1800">
                <a:latin typeface="Constantia" panose="02030602050306030303" pitchFamily="18" charset="0"/>
              </a:defRPr>
            </a:lvl4pPr>
            <a:lvl5pPr>
              <a:defRPr sz="1800">
                <a:latin typeface="Constantia" panose="0203060205030603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26757-3869-41CA-B897-FE912A57E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565DC5-9ED3-4381-B025-0E07C5F5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57CE-BB64-493A-B9CA-FCC3D5EEFE07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50CBA6-FAB0-41D9-AECD-898DE2FA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22CD27-9103-4226-BE0B-700B3E85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364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B055E-88F0-4EE4-A5B6-5B09C9D4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819D7D-3FF1-4EB7-8B25-5AEE222AA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BA934-3BDD-41E9-9B41-657471E64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2762C5-8C65-4A1B-9145-BD73D5BF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0D46-434D-4C30-853C-655A3C7FB24E}" type="datetime1">
              <a:rPr lang="en-US" smtClean="0"/>
              <a:t>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4DC0EF-4A00-4FF4-87AF-792E5E5E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B71A3-F88C-4E9B-A740-85D0CC6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11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BF529-2677-49AF-A664-D614598D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96A6E3-17D1-4697-A2E2-4A5693C19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9726D-7663-415C-9E50-B81FB205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99DA-EAAD-4BCD-9C24-4A5782809092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FAF9-71A7-4992-8395-06CFD775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E38A4-CF7D-4AFD-ABA8-E78A3485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060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B705C2-7437-4E9B-B2B1-1FE3F891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E794D7-B930-45AC-8DAF-69C0CD8A0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A9A746-2751-436B-8F41-EA13C1D4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AD8B-1FEE-4A79-8232-B64AD8C574BA}" type="datetime1">
              <a:rPr lang="en-US" smtClean="0"/>
              <a:t>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821938-0761-4505-99A5-AEB0A4E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78D6F2-A42B-4331-977C-6C1624A3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656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Disposition personnalisée">
  <p:cSld name="8_Disposition personnalisée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826626" y="4867539"/>
            <a:ext cx="2356412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nstantia"/>
              <a:buNone/>
              <a:defRPr sz="4400" b="1">
                <a:solidFill>
                  <a:srgbClr val="194F47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91" name="Google Shape;91;p21"/>
          <p:cNvSpPr>
            <a:spLocks noGrp="1"/>
          </p:cNvSpPr>
          <p:nvPr>
            <p:ph type="pic" idx="2"/>
          </p:nvPr>
        </p:nvSpPr>
        <p:spPr>
          <a:xfrm>
            <a:off x="3778137" y="2225040"/>
            <a:ext cx="3557587" cy="366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7559432" y="205533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7559432" y="2782449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4"/>
          </p:nvPr>
        </p:nvSpPr>
        <p:spPr>
          <a:xfrm>
            <a:off x="7559432" y="4352427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5"/>
          </p:nvPr>
        </p:nvSpPr>
        <p:spPr>
          <a:xfrm>
            <a:off x="7559432" y="3567438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6"/>
          </p:nvPr>
        </p:nvSpPr>
        <p:spPr>
          <a:xfrm>
            <a:off x="7559432" y="5137415"/>
            <a:ext cx="4294206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8" name="Google Shape;98;p21"/>
          <p:cNvSpPr/>
          <p:nvPr/>
        </p:nvSpPr>
        <p:spPr>
          <a:xfrm>
            <a:off x="3778137" y="-37707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25721C2C-8489-4082-8D80-4C753AC4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FED5D62-A5DA-4A41-96EF-C583BD02DD4C}" type="datetime1">
              <a:rPr lang="en-US" smtClean="0"/>
              <a:t>6/12/2024</a:t>
            </a:fld>
            <a:endParaRPr lang="fr-FR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0C2E0988-49F2-4F62-B67D-DEFB6F73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AAEFD810-45A6-4358-A4C8-E51F0CBD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605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Disposition personnalisée">
  <p:cSld name="22_Disposition personnalisé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0" y="1687089"/>
            <a:ext cx="4297212" cy="3449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324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68750" y="1687089"/>
            <a:ext cx="3686025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8452175" y="1687089"/>
            <a:ext cx="3658010" cy="82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4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3"/>
          </p:nvPr>
        </p:nvSpPr>
        <p:spPr>
          <a:xfrm>
            <a:off x="4568447" y="2516957"/>
            <a:ext cx="3686159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4"/>
          </p:nvPr>
        </p:nvSpPr>
        <p:spPr>
          <a:xfrm>
            <a:off x="8452175" y="2516957"/>
            <a:ext cx="3658010" cy="26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8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9" name="Google Shape;149;p27"/>
          <p:cNvSpPr/>
          <p:nvPr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DA75E2D-9A62-4BF2-95A1-4C4E7581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1ECBB9-8926-4275-B4AF-9C007505DB89}" type="datetime1">
              <a:rPr lang="en-US" smtClean="0"/>
              <a:t>6/12/2024</a:t>
            </a:fld>
            <a:endParaRPr lang="fr-FR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2840AAE3-0813-4B4E-ACFF-91A7BF92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7EBF01DC-BF07-4796-BB07-9BC714D6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635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Disposition personnalisée">
  <p:cSld name="28_Disposition personnalisé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/>
          <p:nvPr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4"/>
          <p:cNvSpPr txBox="1">
            <a:spLocks noGrp="1"/>
          </p:cNvSpPr>
          <p:nvPr>
            <p:ph type="title"/>
          </p:nvPr>
        </p:nvSpPr>
        <p:spPr>
          <a:xfrm>
            <a:off x="2106887" y="616350"/>
            <a:ext cx="7978227" cy="658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nstantia"/>
              <a:buNone/>
              <a:defRPr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98" name="Google Shape;298;p54"/>
          <p:cNvSpPr>
            <a:spLocks noGrp="1"/>
          </p:cNvSpPr>
          <p:nvPr>
            <p:ph type="pic" idx="2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99" name="Google Shape;299;p54"/>
          <p:cNvSpPr>
            <a:spLocks noGrp="1"/>
          </p:cNvSpPr>
          <p:nvPr>
            <p:ph type="pic" idx="3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0" name="Google Shape;300;p54"/>
          <p:cNvSpPr>
            <a:spLocks noGrp="1"/>
          </p:cNvSpPr>
          <p:nvPr>
            <p:ph type="pic" idx="4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1" name="Google Shape;301;p54"/>
          <p:cNvSpPr>
            <a:spLocks noGrp="1"/>
          </p:cNvSpPr>
          <p:nvPr>
            <p:ph type="pic" idx="5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body" idx="1"/>
          </p:nvPr>
        </p:nvSpPr>
        <p:spPr>
          <a:xfrm>
            <a:off x="1504731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3" name="Google Shape;303;p54"/>
          <p:cNvSpPr txBox="1">
            <a:spLocks noGrp="1"/>
          </p:cNvSpPr>
          <p:nvPr>
            <p:ph type="body" idx="6"/>
          </p:nvPr>
        </p:nvSpPr>
        <p:spPr>
          <a:xfrm>
            <a:off x="1504731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7"/>
          </p:nvPr>
        </p:nvSpPr>
        <p:spPr>
          <a:xfrm>
            <a:off x="8241403" y="3168715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8"/>
          </p:nvPr>
        </p:nvSpPr>
        <p:spPr>
          <a:xfrm>
            <a:off x="8241403" y="2764389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9"/>
          </p:nvPr>
        </p:nvSpPr>
        <p:spPr>
          <a:xfrm>
            <a:off x="1504731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13"/>
          </p:nvPr>
        </p:nvSpPr>
        <p:spPr>
          <a:xfrm>
            <a:off x="1504731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4"/>
          </p:nvPr>
        </p:nvSpPr>
        <p:spPr>
          <a:xfrm>
            <a:off x="8241403" y="5167572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9" name="Google Shape;309;p54"/>
          <p:cNvSpPr txBox="1">
            <a:spLocks noGrp="1"/>
          </p:cNvSpPr>
          <p:nvPr>
            <p:ph type="body" idx="15"/>
          </p:nvPr>
        </p:nvSpPr>
        <p:spPr>
          <a:xfrm>
            <a:off x="8241403" y="4763246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0" name="Google Shape;310;p54"/>
          <p:cNvSpPr/>
          <p:nvPr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4"/>
          <p:cNvSpPr/>
          <p:nvPr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/>
          <p:nvPr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 w="12700" cap="flat" cmpd="sng">
            <a:solidFill>
              <a:srgbClr val="5DAA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Espace réservé de la date 4">
            <a:extLst>
              <a:ext uri="{FF2B5EF4-FFF2-40B4-BE49-F238E27FC236}">
                <a16:creationId xmlns:a16="http://schemas.microsoft.com/office/drawing/2014/main" id="{5FCEB8BF-7030-4D8A-BB33-7A147446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EDFDA85-B508-4489-8E36-0E44FCA07889}" type="datetime1">
              <a:rPr lang="en-US" smtClean="0"/>
              <a:t>6/12/2024</a:t>
            </a:fld>
            <a:endParaRPr lang="fr-FR"/>
          </a:p>
        </p:txBody>
      </p:sp>
      <p:sp>
        <p:nvSpPr>
          <p:cNvPr id="20" name="Espace réservé du pied de page 5">
            <a:extLst>
              <a:ext uri="{FF2B5EF4-FFF2-40B4-BE49-F238E27FC236}">
                <a16:creationId xmlns:a16="http://schemas.microsoft.com/office/drawing/2014/main" id="{04522C4F-00ED-4573-AE2C-8098EE61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21" name="Espace réservé du numéro de diapositive 6">
            <a:extLst>
              <a:ext uri="{FF2B5EF4-FFF2-40B4-BE49-F238E27FC236}">
                <a16:creationId xmlns:a16="http://schemas.microsoft.com/office/drawing/2014/main" id="{0B5AFDDA-6E8C-45BA-BF9D-C485F37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698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Disposition personnalisée">
  <p:cSld name="27_Disposition personnalisé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"/>
          <p:cNvSpPr txBox="1"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AAB0"/>
              </a:buClr>
              <a:buSzPts val="4400"/>
              <a:buFont typeface="Constantia"/>
              <a:buNone/>
              <a:defRPr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82" name="Google Shape;282;p53"/>
          <p:cNvSpPr>
            <a:spLocks noGrp="1"/>
          </p:cNvSpPr>
          <p:nvPr>
            <p:ph type="pic" idx="2"/>
          </p:nvPr>
        </p:nvSpPr>
        <p:spPr>
          <a:xfrm>
            <a:off x="6076930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3" name="Google Shape;283;p53"/>
          <p:cNvSpPr>
            <a:spLocks noGrp="1"/>
          </p:cNvSpPr>
          <p:nvPr>
            <p:ph type="pic" idx="3"/>
          </p:nvPr>
        </p:nvSpPr>
        <p:spPr>
          <a:xfrm>
            <a:off x="8970602" y="465874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4" name="Google Shape;284;p53"/>
          <p:cNvSpPr>
            <a:spLocks noGrp="1"/>
          </p:cNvSpPr>
          <p:nvPr>
            <p:ph type="pic" idx="4"/>
          </p:nvPr>
        </p:nvSpPr>
        <p:spPr>
          <a:xfrm>
            <a:off x="6076930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5" name="Google Shape;285;p53"/>
          <p:cNvSpPr>
            <a:spLocks noGrp="1"/>
          </p:cNvSpPr>
          <p:nvPr>
            <p:ph type="pic" idx="5"/>
          </p:nvPr>
        </p:nvSpPr>
        <p:spPr>
          <a:xfrm>
            <a:off x="8970602" y="3382696"/>
            <a:ext cx="1643384" cy="164338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body" idx="1"/>
          </p:nvPr>
        </p:nvSpPr>
        <p:spPr>
          <a:xfrm>
            <a:off x="5642770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6"/>
          </p:nvPr>
        </p:nvSpPr>
        <p:spPr>
          <a:xfrm>
            <a:off x="5642770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8" name="Google Shape;288;p53"/>
          <p:cNvSpPr txBox="1">
            <a:spLocks noGrp="1"/>
          </p:cNvSpPr>
          <p:nvPr>
            <p:ph type="body" idx="7"/>
          </p:nvPr>
        </p:nvSpPr>
        <p:spPr>
          <a:xfrm>
            <a:off x="8544956" y="255988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9" name="Google Shape;289;p53"/>
          <p:cNvSpPr txBox="1">
            <a:spLocks noGrp="1"/>
          </p:cNvSpPr>
          <p:nvPr>
            <p:ph type="body" idx="8"/>
          </p:nvPr>
        </p:nvSpPr>
        <p:spPr>
          <a:xfrm>
            <a:off x="8544956" y="215555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0" name="Google Shape;290;p53"/>
          <p:cNvSpPr txBox="1">
            <a:spLocks noGrp="1"/>
          </p:cNvSpPr>
          <p:nvPr>
            <p:ph type="body" idx="9"/>
          </p:nvPr>
        </p:nvSpPr>
        <p:spPr>
          <a:xfrm>
            <a:off x="5642770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13"/>
          </p:nvPr>
        </p:nvSpPr>
        <p:spPr>
          <a:xfrm>
            <a:off x="5642770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4"/>
          </p:nvPr>
        </p:nvSpPr>
        <p:spPr>
          <a:xfrm>
            <a:off x="8544956" y="5476704"/>
            <a:ext cx="2517605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 kern="120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15"/>
          </p:nvPr>
        </p:nvSpPr>
        <p:spPr>
          <a:xfrm>
            <a:off x="8544956" y="5072378"/>
            <a:ext cx="2517605" cy="3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 b="1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Constantia" panose="02030602050306030303" pitchFamily="18" charset="0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9513137D-5CC3-4245-9225-72272AA3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4D5E73D-5EA7-4D25-ABAF-F751262C3385}" type="datetime1">
              <a:rPr lang="en-US" smtClean="0"/>
              <a:t>6/12/2024</a:t>
            </a:fld>
            <a:endParaRPr lang="fr-FR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EEBB782D-56F7-48A8-80F3-7D096A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DC18B65C-658C-4C96-A1B0-E0103637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56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ide ">
  <p:cSld name="2_Vide 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6"/>
          <p:cNvSpPr txBox="1">
            <a:spLocks noGrp="1"/>
          </p:cNvSpPr>
          <p:nvPr>
            <p:ph type="title"/>
          </p:nvPr>
        </p:nvSpPr>
        <p:spPr>
          <a:xfrm>
            <a:off x="847180" y="6875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nstantia"/>
              <a:buNone/>
              <a:defRPr sz="4400">
                <a:solidFill>
                  <a:schemeClr val="bg2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19" name="Google Shape;319;p56"/>
          <p:cNvSpPr txBox="1">
            <a:spLocks noGrp="1"/>
          </p:cNvSpPr>
          <p:nvPr>
            <p:ph type="body" idx="1"/>
          </p:nvPr>
        </p:nvSpPr>
        <p:spPr>
          <a:xfrm>
            <a:off x="5815420" y="687573"/>
            <a:ext cx="5370740" cy="134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0" name="Google Shape;320;p56"/>
          <p:cNvSpPr>
            <a:spLocks noGrp="1"/>
          </p:cNvSpPr>
          <p:nvPr>
            <p:ph type="chart" idx="2"/>
          </p:nvPr>
        </p:nvSpPr>
        <p:spPr>
          <a:xfrm>
            <a:off x="5815420" y="2392680"/>
            <a:ext cx="5742622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 graphique</a:t>
            </a:r>
            <a:endParaRPr/>
          </a:p>
        </p:txBody>
      </p:sp>
      <p:sp>
        <p:nvSpPr>
          <p:cNvPr id="321" name="Google Shape;321;p56"/>
          <p:cNvSpPr>
            <a:spLocks noGrp="1"/>
          </p:cNvSpPr>
          <p:nvPr>
            <p:ph type="pic" idx="3"/>
          </p:nvPr>
        </p:nvSpPr>
        <p:spPr>
          <a:xfrm>
            <a:off x="838200" y="2392045"/>
            <a:ext cx="4776788" cy="40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480CE0A-AFA0-481D-BAF6-48EF792C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A563735-3D27-4A4D-A148-1446F88A38C2}" type="datetime1">
              <a:rPr lang="en-US" smtClean="0"/>
              <a:t>6/12/2024</a:t>
            </a:fld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0FF17937-088E-43C5-9105-FD4B2103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6128" y="6356350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E14E7ACF-1679-451D-B200-7BD8C5F8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7FDA3-15B4-4231-9B62-1A09535A20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43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3224F8-442E-4F06-AE42-A916C3D2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5EE15-A98D-4B9A-955C-365F1C17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5802"/>
            <a:ext cx="10515600" cy="515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C6FC7-0781-4F71-9071-EE5657AEC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F47"/>
                </a:solidFill>
              </a:defRPr>
            </a:lvl1pPr>
          </a:lstStyle>
          <a:p>
            <a:fld id="{220F39D8-9DBE-49EC-B6EC-4AB03DFCD780}" type="datetime1">
              <a:rPr lang="en-US" smtClean="0"/>
              <a:t>6/12/2024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29C52-0729-4549-880B-0DF98E330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6128" y="6356350"/>
            <a:ext cx="7362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4F47"/>
                </a:solidFill>
              </a:defRPr>
            </a:lvl1pPr>
          </a:lstStyle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9E19B-B48D-479D-8043-F160337D1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F47"/>
                </a:solidFill>
              </a:defRPr>
            </a:lvl1pPr>
          </a:lstStyle>
          <a:p>
            <a:fld id="{E877FDA3-15B4-4231-9B62-1A09535A20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14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3" r:id="rId36"/>
    <p:sldLayoutId id="2147483824" r:id="rId37"/>
    <p:sldLayoutId id="2147483825" r:id="rId38"/>
    <p:sldLayoutId id="2147483826" r:id="rId39"/>
    <p:sldLayoutId id="2147483827" r:id="rId40"/>
    <p:sldLayoutId id="2147483907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3224F8-442E-4F06-AE42-A916C3D2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5EE15-A98D-4B9A-955C-365F1C17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5802"/>
            <a:ext cx="10515600" cy="515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C6FC7-0781-4F71-9071-EE5657AEC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F47"/>
                </a:solidFill>
              </a:defRPr>
            </a:lvl1pPr>
          </a:lstStyle>
          <a:p>
            <a:fld id="{20183A70-8572-4BDB-A22D-2CBB93F35A52}" type="datetime1">
              <a:rPr lang="en-US" smtClean="0"/>
              <a:t>6/12/2024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29C52-0729-4549-880B-0DF98E330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6128" y="6356350"/>
            <a:ext cx="7362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4F47"/>
                </a:solidFill>
              </a:defRPr>
            </a:lvl1pPr>
          </a:lstStyle>
          <a:p>
            <a:r>
              <a:rPr lang="fr-FR"/>
              <a:t>Céline Hilpipre © aromatherapy 2024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9E19B-B48D-479D-8043-F160337D1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F47"/>
                </a:solidFill>
              </a:defRPr>
            </a:lvl1pPr>
          </a:lstStyle>
          <a:p>
            <a:fld id="{E877FDA3-15B4-4231-9B62-1A09535A20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5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  <p:sldLayoutId id="2147483813" r:id="rId40"/>
    <p:sldLayoutId id="2147483814" r:id="rId41"/>
    <p:sldLayoutId id="2147483815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3224F8-442E-4F06-AE42-A916C3D2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5EE15-A98D-4B9A-955C-365F1C17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5802"/>
            <a:ext cx="10515600" cy="515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C6FC7-0781-4F71-9071-EE5657AEC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F47"/>
                </a:solidFill>
              </a:defRPr>
            </a:lvl1pPr>
          </a:lstStyle>
          <a:p>
            <a:fld id="{34F0BE7C-8E49-46EF-9F81-5184FB696C4A}" type="datetime1">
              <a:rPr lang="en-US" smtClean="0"/>
              <a:t>6/12/2024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29C52-0729-4549-880B-0DF98E330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6128" y="6356350"/>
            <a:ext cx="7362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4F47"/>
                </a:solidFill>
              </a:defRPr>
            </a:lvl1pPr>
          </a:lstStyle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9E19B-B48D-479D-8043-F160337D1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F47"/>
                </a:solidFill>
              </a:defRPr>
            </a:lvl1pPr>
          </a:lstStyle>
          <a:p>
            <a:fld id="{E877FDA3-15B4-4231-9B62-1A09535A20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5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7" r:id="rId12"/>
    <p:sldLayoutId id="2147483780" r:id="rId13"/>
    <p:sldLayoutId id="2147483781" r:id="rId14"/>
    <p:sldLayoutId id="2147483782" r:id="rId15"/>
    <p:sldLayoutId id="2147483784" r:id="rId16"/>
    <p:sldLayoutId id="2147483785" r:id="rId17"/>
    <p:sldLayoutId id="2147483787" r:id="rId18"/>
    <p:sldLayoutId id="2147483800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3224F8-442E-4F06-AE42-A916C3D2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5EE15-A98D-4B9A-955C-365F1C17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5802"/>
            <a:ext cx="10515600" cy="515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C6FC7-0781-4F71-9071-EE5657AEC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F47"/>
                </a:solidFill>
              </a:defRPr>
            </a:lvl1pPr>
          </a:lstStyle>
          <a:p>
            <a:fld id="{7713BBAF-B06C-4B84-BD96-6EBF6489C054}" type="datetime1">
              <a:rPr lang="en-US" smtClean="0"/>
              <a:t>6/12/2024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29C52-0729-4549-880B-0DF98E330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6128" y="6356350"/>
            <a:ext cx="7362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4F47"/>
                </a:solidFill>
              </a:defRPr>
            </a:lvl1pPr>
          </a:lstStyle>
          <a:p>
            <a:r>
              <a:rPr lang="fr-FR"/>
              <a:t>Céline Hilpipre © aromatherapy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9E19B-B48D-479D-8043-F160337D1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F47"/>
                </a:solidFill>
              </a:defRPr>
            </a:lvl1pPr>
          </a:lstStyle>
          <a:p>
            <a:fld id="{E877FDA3-15B4-4231-9B62-1A09535A20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03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  <p:sldLayoutId id="2147483886" r:id="rId24"/>
    <p:sldLayoutId id="2147483887" r:id="rId25"/>
    <p:sldLayoutId id="2147483888" r:id="rId26"/>
    <p:sldLayoutId id="2147483889" r:id="rId27"/>
    <p:sldLayoutId id="2147483890" r:id="rId28"/>
    <p:sldLayoutId id="2147483891" r:id="rId29"/>
    <p:sldLayoutId id="2147483892" r:id="rId30"/>
    <p:sldLayoutId id="2147483893" r:id="rId31"/>
    <p:sldLayoutId id="2147483894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Constantia" panose="0203060205030603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researchgate.net/scientific-contributions/2051638121_Jung-Hee_Cha?_sg=SRqQx6o1irSAIVgyUYHS9ve7rOS4ke302852vK3v23DwaD6VR91uF3WWGyNKywheFABaPhQ.jQJ5jyOSPSUoGJ0a-D2fnNx_2Lp4lDPr2YI_TyleGpvPC5ZGzo-hQB2wEGTKbXSNF2vKzeQS2esc3TIo6RGKTw" TargetMode="External"/><Relationship Id="rId1" Type="http://schemas.openxmlformats.org/officeDocument/2006/relationships/slideLayout" Target="../slideLayouts/slideLayout8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e original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-4823" r="38536" b="18768"/>
          <a:stretch/>
        </p:blipFill>
        <p:spPr bwMode="auto">
          <a:xfrm>
            <a:off x="6881173" y="-193413"/>
            <a:ext cx="3065468" cy="3523479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/>
          <a:srcRect l="-1178" t="9427" r="32287" b="24302"/>
          <a:stretch/>
        </p:blipFill>
        <p:spPr bwMode="auto">
          <a:xfrm>
            <a:off x="9343104" y="-146975"/>
            <a:ext cx="2852685" cy="3659024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5"/>
          <a:srcRect l="-448" t="20323" r="7545" b="-1"/>
          <a:stretch/>
        </p:blipFill>
        <p:spPr bwMode="auto">
          <a:xfrm>
            <a:off x="6936544" y="3456432"/>
            <a:ext cx="5273040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171467" y="6356351"/>
            <a:ext cx="116049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B936A9-A4FE-454A-917C-521D38DFFC10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1777AC9-9BA9-4513-4484-058E09E5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4" y="1904115"/>
            <a:ext cx="7315200" cy="15646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</a:rPr>
              <a:t>TABLE RONDE</a:t>
            </a:r>
            <a:br>
              <a:rPr lang="fr-FR" sz="4000" b="1" dirty="0">
                <a:solidFill>
                  <a:schemeClr val="accent1"/>
                </a:solidFill>
              </a:rPr>
            </a:br>
            <a:r>
              <a:rPr lang="fr-FR" sz="4000" b="1" dirty="0">
                <a:solidFill>
                  <a:schemeClr val="accent1"/>
                </a:solidFill>
              </a:rPr>
              <a:t>HE et SPORT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F2E114-7E9B-FA7A-DEB5-08F5D123496A}"/>
              </a:ext>
            </a:extLst>
          </p:cNvPr>
          <p:cNvSpPr txBox="1"/>
          <p:nvPr/>
        </p:nvSpPr>
        <p:spPr>
          <a:xfrm>
            <a:off x="5" y="3324352"/>
            <a:ext cx="1219199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      CELINE HILPIPRE, Pharmacienne, spécialisée en </a:t>
            </a:r>
            <a:r>
              <a:rPr lang="fr-FR" sz="2000" b="1" dirty="0" err="1">
                <a:solidFill>
                  <a:schemeClr val="bg1"/>
                </a:solidFill>
              </a:rPr>
              <a:t>aromatéhrapie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F5475A3-E28C-258D-9469-DCADC50BF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099" y="5666750"/>
            <a:ext cx="3744602" cy="117377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64F29B4-4356-96B6-5B5B-77B4E8CBC41B}"/>
              </a:ext>
            </a:extLst>
          </p:cNvPr>
          <p:cNvSpPr txBox="1"/>
          <p:nvPr/>
        </p:nvSpPr>
        <p:spPr>
          <a:xfrm>
            <a:off x="642299" y="4707164"/>
            <a:ext cx="63313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CC"/>
                </a:solidFill>
                <a:latin typeface="+mj-lt"/>
              </a:rPr>
              <a:t>6</a:t>
            </a:r>
            <a:r>
              <a:rPr lang="fr-FR" sz="2800" b="1" baseline="30000" dirty="0">
                <a:solidFill>
                  <a:srgbClr val="0000CC"/>
                </a:solidFill>
                <a:latin typeface="+mj-lt"/>
              </a:rPr>
              <a:t>e</a:t>
            </a:r>
            <a:r>
              <a:rPr lang="fr-FR" sz="2800" b="1" dirty="0">
                <a:solidFill>
                  <a:srgbClr val="0000CC"/>
                </a:solidFill>
                <a:latin typeface="+mj-lt"/>
              </a:rPr>
              <a:t> journée régionale d’AROMATHERAPIE</a:t>
            </a:r>
          </a:p>
          <a:p>
            <a:pPr algn="ctr"/>
            <a:r>
              <a:rPr lang="fr-FR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Baugé-en Anjou, ESBV, 13 juin 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2024</a:t>
            </a:r>
          </a:p>
          <a:p>
            <a:pPr algn="ctr"/>
            <a:r>
              <a:rPr lang="fr-FR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Centre culturel René d’Anjou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C1104F-CA61-6EB5-5C89-1517F529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7673" y="6373675"/>
            <a:ext cx="7362334" cy="365125"/>
          </a:xfrm>
        </p:spPr>
        <p:txBody>
          <a:bodyPr/>
          <a:lstStyle/>
          <a:p>
            <a:r>
              <a:rPr lang="fr-FR"/>
              <a:t>Céline Hilpipre © aromatherapy 2024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56D8ED-A97B-47EC-91D2-9328E51CE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" y="28685"/>
            <a:ext cx="1996424" cy="17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ablissement de santé, hôpital baugeois vallée, maisons de retraite">
            <a:extLst>
              <a:ext uri="{FF2B5EF4-FFF2-40B4-BE49-F238E27FC236}">
                <a16:creationId xmlns:a16="http://schemas.microsoft.com/office/drawing/2014/main" id="{3C9B8CC0-A096-AB02-8050-EC10E8E28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r="7737" b="8553"/>
          <a:stretch/>
        </p:blipFill>
        <p:spPr bwMode="auto">
          <a:xfrm>
            <a:off x="4670628" y="0"/>
            <a:ext cx="1996424" cy="17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5198942-5AB6-E49C-AEB3-CE3424A9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121"/>
          <a:stretch/>
        </p:blipFill>
        <p:spPr>
          <a:xfrm>
            <a:off x="2848896" y="4200"/>
            <a:ext cx="1696727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7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DCEA8-9C76-E94B-882C-86C41DDA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Etude de l’effet Anti-Fatigue des HE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E75B4A-75D8-F566-4760-0A34E9B5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497F36-AFC8-1E76-8A4C-AE973755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numéro de diapositive 12">
            <a:extLst>
              <a:ext uri="{FF2B5EF4-FFF2-40B4-BE49-F238E27FC236}">
                <a16:creationId xmlns:a16="http://schemas.microsoft.com/office/drawing/2014/main" id="{10727E47-9EE0-0002-130A-AC224EAB7D6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194F4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6D22F896-40B5-4ADD-8801-0D06FADFA095}" type="slidenum">
              <a:rPr lang="en-US" sz="1050" smtClean="0">
                <a:solidFill>
                  <a:srgbClr val="FFFFFF"/>
                </a:solidFill>
                <a:latin typeface="Calibri" panose="020F0502020204030204"/>
              </a:rPr>
              <a:pPr defTabSz="457200"/>
              <a:t>2</a:t>
            </a:fld>
            <a:endParaRPr lang="en-US" sz="10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6111A3C7-EA03-9912-6B43-1FF3EBC86CF4}"/>
              </a:ext>
            </a:extLst>
          </p:cNvPr>
          <p:cNvSpPr txBox="1">
            <a:spLocks/>
          </p:cNvSpPr>
          <p:nvPr/>
        </p:nvSpPr>
        <p:spPr>
          <a:xfrm>
            <a:off x="741744" y="1217795"/>
            <a:ext cx="5140388" cy="312122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“Does the Fragrance of Essential Oils Alleviate the Fatigue Induced by Exercise? A Biochemical Indicator Test in Rats”</a:t>
            </a:r>
          </a:p>
          <a:p>
            <a:pPr marL="91440" marR="0" lvl="0" indent="-91440" algn="l" defTabSz="914400" rtl="0" eaLnBrk="1" fontAlgn="ctr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Octobre 2017 (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Li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à coins arrondis 8">
            <a:extLst>
              <a:ext uri="{FF2B5EF4-FFF2-40B4-BE49-F238E27FC236}">
                <a16:creationId xmlns:a16="http://schemas.microsoft.com/office/drawing/2014/main" id="{12AE709B-9BF2-4176-A9DB-A7F107D4B578}"/>
              </a:ext>
            </a:extLst>
          </p:cNvPr>
          <p:cNvSpPr/>
          <p:nvPr/>
        </p:nvSpPr>
        <p:spPr>
          <a:xfrm>
            <a:off x="812145" y="4899561"/>
            <a:ext cx="4047264" cy="135042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Protocole, avant l’exercice: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Inhalation de Menthe poivrée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 Inhalation d’1 mélange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Menthe poivrée + Clou de girofle+ Romarin officinal+ Orange douce 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C04BEA0-A754-10FE-B589-0C0481100D5E}"/>
              </a:ext>
            </a:extLst>
          </p:cNvPr>
          <p:cNvGrpSpPr/>
          <p:nvPr/>
        </p:nvGrpSpPr>
        <p:grpSpPr>
          <a:xfrm>
            <a:off x="7763610" y="362397"/>
            <a:ext cx="1486558" cy="1365266"/>
            <a:chOff x="3992541" y="300396"/>
            <a:chExt cx="1524000" cy="1524000"/>
          </a:xfrm>
          <a:solidFill>
            <a:schemeClr val="accent5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1851A99-6408-F098-E00A-AEFDCD2EEA54}"/>
                </a:ext>
              </a:extLst>
            </p:cNvPr>
            <p:cNvSpPr/>
            <p:nvPr/>
          </p:nvSpPr>
          <p:spPr>
            <a:xfrm>
              <a:off x="3992541" y="300396"/>
              <a:ext cx="1524000" cy="15240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67CBF3DA-697D-FB72-250D-4991A3E49094}"/>
                </a:ext>
              </a:extLst>
            </p:cNvPr>
            <p:cNvSpPr/>
            <p:nvPr/>
          </p:nvSpPr>
          <p:spPr>
            <a:xfrm>
              <a:off x="4199805" y="562185"/>
              <a:ext cx="1075436" cy="1063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marR="0" lvl="0" indent="0" algn="l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Romarin</a:t>
              </a:r>
              <a:endParaRPr kumimoji="0" lang="fr-FR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3BD40E4-8F46-E41A-24BA-250BBE99C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1" y="3039694"/>
            <a:ext cx="3613629" cy="1692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38E4938F-41F8-20DC-8A15-5094F002F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05906"/>
              </p:ext>
            </p:extLst>
          </p:nvPr>
        </p:nvGraphicFramePr>
        <p:xfrm>
          <a:off x="4543730" y="965874"/>
          <a:ext cx="8030286" cy="485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CA526C17-2AA0-8EFC-5F8C-2C8EE5ECD086}"/>
              </a:ext>
            </a:extLst>
          </p:cNvPr>
          <p:cNvGrpSpPr/>
          <p:nvPr/>
        </p:nvGrpSpPr>
        <p:grpSpPr>
          <a:xfrm>
            <a:off x="5175087" y="4899561"/>
            <a:ext cx="6802655" cy="1350427"/>
            <a:chOff x="1113535" y="4346831"/>
            <a:chExt cx="5990986" cy="1095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9F2F6D-93C1-425B-45CF-07C7850FA361}"/>
                </a:ext>
              </a:extLst>
            </p:cNvPr>
            <p:cNvSpPr/>
            <p:nvPr/>
          </p:nvSpPr>
          <p:spPr>
            <a:xfrm>
              <a:off x="1113535" y="4346831"/>
              <a:ext cx="5990986" cy="107183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990A71-A7D7-A63C-86FD-546EB295E4E4}"/>
                </a:ext>
              </a:extLst>
            </p:cNvPr>
            <p:cNvSpPr/>
            <p:nvPr/>
          </p:nvSpPr>
          <p:spPr>
            <a:xfrm>
              <a:off x="1113535" y="4346831"/>
              <a:ext cx="5990986" cy="1095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Diminution significative de la fatigue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Endurance physique augmentée 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Diminution du stress oxydatif et de l’acide lactique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4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EA549-548C-CF37-6A78-E091E0DD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/>
              <a:t>Etude de l’effet Anti-Fatigue des HE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BEE097-16E2-7EA5-121F-5F365331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Céline Hilpipre © aromatherapy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A60FB5-14DB-37C0-4E7D-D2B52212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FDA3-15B4-4231-9B62-1A09535A201E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6BB69DD7-4D49-287A-E273-9431AE062CA6}"/>
              </a:ext>
            </a:extLst>
          </p:cNvPr>
          <p:cNvSpPr txBox="1">
            <a:spLocks/>
          </p:cNvSpPr>
          <p:nvPr/>
        </p:nvSpPr>
        <p:spPr>
          <a:xfrm>
            <a:off x="8610600" y="65937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194F4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6D22F896-40B5-4ADD-8801-0D06FADFA095}" type="slidenum">
              <a:rPr lang="en-US" sz="1050" smtClean="0">
                <a:solidFill>
                  <a:srgbClr val="FFFFFF"/>
                </a:solidFill>
                <a:latin typeface="Calibri" panose="020F0502020204030204"/>
              </a:rPr>
              <a:pPr defTabSz="457200"/>
              <a:t>3</a:t>
            </a:fld>
            <a:endParaRPr lang="en-US" sz="1050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0FD89B-49BE-7D7D-E727-2D455B2F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33815"/>
            <a:ext cx="4306824" cy="401348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670CEBD2-021B-5B7E-6FBB-ED43375A61DB}"/>
              </a:ext>
            </a:extLst>
          </p:cNvPr>
          <p:cNvSpPr txBox="1">
            <a:spLocks/>
          </p:cNvSpPr>
          <p:nvPr/>
        </p:nvSpPr>
        <p:spPr>
          <a:xfrm>
            <a:off x="1021842" y="1839686"/>
            <a:ext cx="4782312" cy="364845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Plantes connues pour leur action tonique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Menthe poivrée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Eveil, Vigilance, Endurance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 de girofle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Fatigue, anti-oxydant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9CBE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Romarin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Vitalité , tonique circulatoire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Tx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Plantes connues pour leur effet ANTI STRESS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Tx/>
              <a:buChar char="-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Orange douce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agréable, apaisante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9999"/>
              </a:buClr>
              <a:buSzPct val="100000"/>
              <a:buFontTx/>
              <a:buChar char="-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E2B21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8F2283AD-12D1-7415-AAC1-A8D2E01330FE}"/>
              </a:ext>
            </a:extLst>
          </p:cNvPr>
          <p:cNvSpPr/>
          <p:nvPr/>
        </p:nvSpPr>
        <p:spPr>
          <a:xfrm>
            <a:off x="5221224" y="1106424"/>
            <a:ext cx="1901952" cy="676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 fatigué</a:t>
            </a:r>
          </a:p>
        </p:txBody>
      </p:sp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8F5C1E23-1153-9308-7213-40F37F1C0165}"/>
              </a:ext>
            </a:extLst>
          </p:cNvPr>
          <p:cNvSpPr/>
          <p:nvPr/>
        </p:nvSpPr>
        <p:spPr>
          <a:xfrm>
            <a:off x="9317736" y="1119664"/>
            <a:ext cx="1901952" cy="6766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 fatigué + mélange</a:t>
            </a:r>
          </a:p>
        </p:txBody>
      </p:sp>
      <p:sp>
        <p:nvSpPr>
          <p:cNvPr id="12" name="Rectangle à coins arrondis 7">
            <a:extLst>
              <a:ext uri="{FF2B5EF4-FFF2-40B4-BE49-F238E27FC236}">
                <a16:creationId xmlns:a16="http://schemas.microsoft.com/office/drawing/2014/main" id="{6687BD8B-D7C9-5261-D9B6-586F60D06CA3}"/>
              </a:ext>
            </a:extLst>
          </p:cNvPr>
          <p:cNvSpPr/>
          <p:nvPr/>
        </p:nvSpPr>
        <p:spPr>
          <a:xfrm>
            <a:off x="7269480" y="1119664"/>
            <a:ext cx="1901952" cy="6766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 fatigué + menthe poivrée</a:t>
            </a:r>
          </a:p>
        </p:txBody>
      </p:sp>
      <p:cxnSp>
        <p:nvCxnSpPr>
          <p:cNvPr id="13" name="Connecteur en angle 9">
            <a:extLst>
              <a:ext uri="{FF2B5EF4-FFF2-40B4-BE49-F238E27FC236}">
                <a16:creationId xmlns:a16="http://schemas.microsoft.com/office/drawing/2014/main" id="{01D1C1F5-1C4F-86E6-2144-5393C608A756}"/>
              </a:ext>
            </a:extLst>
          </p:cNvPr>
          <p:cNvCxnSpPr>
            <a:stCxn id="10" idx="2"/>
          </p:cNvCxnSpPr>
          <p:nvPr/>
        </p:nvCxnSpPr>
        <p:spPr>
          <a:xfrm rot="16200000" flipH="1">
            <a:off x="5884164" y="2071116"/>
            <a:ext cx="2322576" cy="1746504"/>
          </a:xfrm>
          <a:prstGeom prst="bentConnector3">
            <a:avLst>
              <a:gd name="adj1" fmla="val 2559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1">
            <a:extLst>
              <a:ext uri="{FF2B5EF4-FFF2-40B4-BE49-F238E27FC236}">
                <a16:creationId xmlns:a16="http://schemas.microsoft.com/office/drawing/2014/main" id="{72453120-71CF-F7D4-16EC-EE9052103F2F}"/>
              </a:ext>
            </a:extLst>
          </p:cNvPr>
          <p:cNvCxnSpPr/>
          <p:nvPr/>
        </p:nvCxnSpPr>
        <p:spPr>
          <a:xfrm rot="5400000">
            <a:off x="9291566" y="1941837"/>
            <a:ext cx="1135904" cy="818388"/>
          </a:xfrm>
          <a:prstGeom prst="bentConnector3">
            <a:avLst>
              <a:gd name="adj1" fmla="val 5241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2">
            <a:extLst>
              <a:ext uri="{FF2B5EF4-FFF2-40B4-BE49-F238E27FC236}">
                <a16:creationId xmlns:a16="http://schemas.microsoft.com/office/drawing/2014/main" id="{8B71C90B-4BF9-9B13-0DB2-C529D73C850A}"/>
              </a:ext>
            </a:extLst>
          </p:cNvPr>
          <p:cNvCxnSpPr/>
          <p:nvPr/>
        </p:nvCxnSpPr>
        <p:spPr>
          <a:xfrm rot="16200000" flipH="1">
            <a:off x="7308104" y="2635520"/>
            <a:ext cx="2245328" cy="566927"/>
          </a:xfrm>
          <a:prstGeom prst="bentConnector3">
            <a:avLst>
              <a:gd name="adj1" fmla="val 276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8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211F34-D2A9-87CB-B261-E9911169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7FDA3-15B4-4231-9B62-1A09535A201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194F47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94F47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369C9004-C958-533F-2D73-D2279EAE8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6" b="-1"/>
          <a:stretch/>
        </p:blipFill>
        <p:spPr>
          <a:xfrm>
            <a:off x="2938519" y="1813742"/>
            <a:ext cx="6314962" cy="26354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820D728-5B60-90AA-CE08-1C4DED85F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4" y="5209223"/>
            <a:ext cx="983442" cy="983442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C066FAB-CCFC-C854-A22C-E779F4BE5DA1}"/>
              </a:ext>
            </a:extLst>
          </p:cNvPr>
          <p:cNvSpPr txBox="1">
            <a:spLocks/>
          </p:cNvSpPr>
          <p:nvPr/>
        </p:nvSpPr>
        <p:spPr>
          <a:xfrm>
            <a:off x="3579602" y="4896413"/>
            <a:ext cx="5277063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A7C8D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Rejoignez moi sur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A7C8D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facebook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3A7C8D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et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A7C8D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linkedin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3A7C8D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F20B534-D9A0-668F-C13C-4199E77BD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34" y="5209223"/>
            <a:ext cx="983442" cy="983442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3E786C-C66F-A4C1-1296-E6C3365F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4833" y="6449386"/>
            <a:ext cx="736233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Céline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Hilpipre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©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aromatherapy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2024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A8561AC-7817-7CD8-91A1-A0382A0B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25" y="902310"/>
            <a:ext cx="10515600" cy="780292"/>
          </a:xfrm>
        </p:spPr>
        <p:txBody>
          <a:bodyPr>
            <a:noAutofit/>
          </a:bodyPr>
          <a:lstStyle/>
          <a:p>
            <a:pPr algn="ctr"/>
            <a:r>
              <a:rPr lang="fr-FR" sz="4800" dirty="0"/>
              <a:t>Merci pour votre attention!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48CBD3-0560-2C82-865E-677B4B03E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072" y="5052254"/>
            <a:ext cx="3137390" cy="9834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6BAFC9-6CDA-56B9-EDD6-2E8F3F3105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03"/>
          <a:stretch/>
        </p:blipFill>
        <p:spPr>
          <a:xfrm>
            <a:off x="438494" y="4896414"/>
            <a:ext cx="2991855" cy="1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137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formation referent 2021">
  <a:themeElements>
    <a:clrScheme name="Personnalisé 36">
      <a:dk1>
        <a:srgbClr val="3F3F3F"/>
      </a:dk1>
      <a:lt1>
        <a:srgbClr val="FFFFFF"/>
      </a:lt1>
      <a:dk2>
        <a:srgbClr val="000000"/>
      </a:dk2>
      <a:lt2>
        <a:srgbClr val="194F47"/>
      </a:lt2>
      <a:accent1>
        <a:srgbClr val="A64D79"/>
      </a:accent1>
      <a:accent2>
        <a:srgbClr val="DFE3E9"/>
      </a:accent2>
      <a:accent3>
        <a:srgbClr val="3A7C8D"/>
      </a:accent3>
      <a:accent4>
        <a:srgbClr val="F3D78F"/>
      </a:accent4>
      <a:accent5>
        <a:srgbClr val="5DAAB0"/>
      </a:accent5>
      <a:accent6>
        <a:srgbClr val="E1B3C2"/>
      </a:accent6>
      <a:hlink>
        <a:srgbClr val="F8E368"/>
      </a:hlink>
      <a:folHlink>
        <a:srgbClr val="954F72"/>
      </a:folHlink>
    </a:clrScheme>
    <a:fontScheme name="FORMATION REFERENT">
      <a:majorFont>
        <a:latin typeface="Franklin Gothic Book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ormation referent 2021" id="{17986894-64F4-4EF4-975E-39D554B5E088}" vid="{AB1ECC9E-FE37-4DAD-8C2C-CF427D0B56DC}"/>
    </a:ext>
  </a:extLst>
</a:theme>
</file>

<file path=ppt/theme/theme2.xml><?xml version="1.0" encoding="utf-8"?>
<a:theme xmlns:a="http://schemas.openxmlformats.org/drawingml/2006/main" name="1_Thème aroma référent">
  <a:themeElements>
    <a:clrScheme name="Personnalisé 36">
      <a:dk1>
        <a:srgbClr val="3F3F3F"/>
      </a:dk1>
      <a:lt1>
        <a:srgbClr val="FFFFFF"/>
      </a:lt1>
      <a:dk2>
        <a:srgbClr val="000000"/>
      </a:dk2>
      <a:lt2>
        <a:srgbClr val="194F47"/>
      </a:lt2>
      <a:accent1>
        <a:srgbClr val="A64D79"/>
      </a:accent1>
      <a:accent2>
        <a:srgbClr val="DFE3E9"/>
      </a:accent2>
      <a:accent3>
        <a:srgbClr val="3A7C8D"/>
      </a:accent3>
      <a:accent4>
        <a:srgbClr val="F3D78F"/>
      </a:accent4>
      <a:accent5>
        <a:srgbClr val="5DAAB0"/>
      </a:accent5>
      <a:accent6>
        <a:srgbClr val="E1B3C2"/>
      </a:accent6>
      <a:hlink>
        <a:srgbClr val="F8E368"/>
      </a:hlink>
      <a:folHlink>
        <a:srgbClr val="954F72"/>
      </a:folHlink>
    </a:clrScheme>
    <a:fontScheme name="FORMATION REFERENT">
      <a:majorFont>
        <a:latin typeface="Franklin Gothic Book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roma du 10 oct 2021" id="{12E1F29D-772B-4E43-94F0-37CF9D3064CD}" vid="{25369C32-16C7-461A-A493-053CCDDE7389}"/>
    </a:ext>
  </a:extLst>
</a:theme>
</file>

<file path=ppt/theme/theme3.xml><?xml version="1.0" encoding="utf-8"?>
<a:theme xmlns:a="http://schemas.openxmlformats.org/drawingml/2006/main" name="Thème aroma référent">
  <a:themeElements>
    <a:clrScheme name="Personnalisé 51">
      <a:dk1>
        <a:srgbClr val="3F3F3F"/>
      </a:dk1>
      <a:lt1>
        <a:srgbClr val="FFFFFF"/>
      </a:lt1>
      <a:dk2>
        <a:srgbClr val="000000"/>
      </a:dk2>
      <a:lt2>
        <a:srgbClr val="3A7C8D"/>
      </a:lt2>
      <a:accent1>
        <a:srgbClr val="A64D79"/>
      </a:accent1>
      <a:accent2>
        <a:srgbClr val="DFE3E9"/>
      </a:accent2>
      <a:accent3>
        <a:srgbClr val="3A7C8D"/>
      </a:accent3>
      <a:accent4>
        <a:srgbClr val="E9B737"/>
      </a:accent4>
      <a:accent5>
        <a:srgbClr val="5DAAB0"/>
      </a:accent5>
      <a:accent6>
        <a:srgbClr val="E1B3C2"/>
      </a:accent6>
      <a:hlink>
        <a:srgbClr val="F8E368"/>
      </a:hlink>
      <a:folHlink>
        <a:srgbClr val="954F72"/>
      </a:folHlink>
    </a:clrScheme>
    <a:fontScheme name="FORMATION REFERENT">
      <a:majorFont>
        <a:latin typeface="Franklin Gothic Book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roma du 10 oct 2021" id="{12E1F29D-772B-4E43-94F0-37CF9D3064CD}" vid="{A019536C-4294-4B47-A588-8C9EB60E0541}"/>
    </a:ext>
  </a:extLst>
</a:theme>
</file>

<file path=ppt/theme/theme4.xml><?xml version="1.0" encoding="utf-8"?>
<a:theme xmlns:a="http://schemas.openxmlformats.org/drawingml/2006/main" name="2_Thème aroma référent">
  <a:themeElements>
    <a:clrScheme name="Personnalisé 51">
      <a:dk1>
        <a:srgbClr val="3F3F3F"/>
      </a:dk1>
      <a:lt1>
        <a:srgbClr val="FFFFFF"/>
      </a:lt1>
      <a:dk2>
        <a:srgbClr val="000000"/>
      </a:dk2>
      <a:lt2>
        <a:srgbClr val="3A7C8D"/>
      </a:lt2>
      <a:accent1>
        <a:srgbClr val="A64D79"/>
      </a:accent1>
      <a:accent2>
        <a:srgbClr val="DFE3E9"/>
      </a:accent2>
      <a:accent3>
        <a:srgbClr val="3A7C8D"/>
      </a:accent3>
      <a:accent4>
        <a:srgbClr val="E9B737"/>
      </a:accent4>
      <a:accent5>
        <a:srgbClr val="5DAAB0"/>
      </a:accent5>
      <a:accent6>
        <a:srgbClr val="E1B3C2"/>
      </a:accent6>
      <a:hlink>
        <a:srgbClr val="F8E368"/>
      </a:hlink>
      <a:folHlink>
        <a:srgbClr val="954F72"/>
      </a:folHlink>
    </a:clrScheme>
    <a:fontScheme name="FORMATION REFERENT">
      <a:majorFont>
        <a:latin typeface="Franklin Gothic Book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roma du 10 oct 2021" id="{12E1F29D-772B-4E43-94F0-37CF9D3064CD}" vid="{A019536C-4294-4B47-A588-8C9EB60E0541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formation referent 2021</Template>
  <TotalTime>42595</TotalTime>
  <Words>217</Words>
  <Application>Microsoft Office PowerPoint</Application>
  <PresentationFormat>Grand écran</PresentationFormat>
  <Paragraphs>44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Constantia</vt:lpstr>
      <vt:lpstr>Arial</vt:lpstr>
      <vt:lpstr>Calibri</vt:lpstr>
      <vt:lpstr>Franklin Gothic Book</vt:lpstr>
      <vt:lpstr>Gill Sans</vt:lpstr>
      <vt:lpstr>Helvetica Light</vt:lpstr>
      <vt:lpstr>Theme formation referent 2021</vt:lpstr>
      <vt:lpstr>1_Thème aroma référent</vt:lpstr>
      <vt:lpstr>Thème aroma référent</vt:lpstr>
      <vt:lpstr>2_Thème aroma référent</vt:lpstr>
      <vt:lpstr>TABLE RONDE HE et SPORT</vt:lpstr>
      <vt:lpstr>Etude de l’effet Anti-Fatigue des HE</vt:lpstr>
      <vt:lpstr>Etude de l’effet Anti-Fatigue des HE</vt:lpstr>
      <vt:lpstr>Merci pour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Référent Aromathérapie Clinique</dc:title>
  <dc:creator>Isabelle SOGNO-LALLOZ</dc:creator>
  <cp:lastModifiedBy>CHEVALLIER Valérie</cp:lastModifiedBy>
  <cp:revision>211</cp:revision>
  <cp:lastPrinted>2023-07-28T10:27:42Z</cp:lastPrinted>
  <dcterms:created xsi:type="dcterms:W3CDTF">2021-01-22T08:34:18Z</dcterms:created>
  <dcterms:modified xsi:type="dcterms:W3CDTF">2024-06-12T12:01:58Z</dcterms:modified>
</cp:coreProperties>
</file>